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1" r:id="rId6"/>
    <p:sldMasterId id="2147483667" r:id="rId7"/>
    <p:sldMasterId id="2147483673" r:id="rId8"/>
    <p:sldMasterId id="2147483679" r:id="rId9"/>
    <p:sldMasterId id="2147483685" r:id="rId10"/>
  </p:sldMasterIdLst>
  <p:notesMasterIdLst>
    <p:notesMasterId r:id="rId47"/>
  </p:notesMasterIdLst>
  <p:sldIdLst>
    <p:sldId id="256" r:id="rId11"/>
    <p:sldId id="326" r:id="rId12"/>
    <p:sldId id="343" r:id="rId13"/>
    <p:sldId id="327" r:id="rId14"/>
    <p:sldId id="328" r:id="rId15"/>
    <p:sldId id="334" r:id="rId16"/>
    <p:sldId id="330" r:id="rId17"/>
    <p:sldId id="332" r:id="rId18"/>
    <p:sldId id="338" r:id="rId19"/>
    <p:sldId id="339" r:id="rId20"/>
    <p:sldId id="340" r:id="rId21"/>
    <p:sldId id="341" r:id="rId22"/>
    <p:sldId id="342" r:id="rId23"/>
    <p:sldId id="309" r:id="rId24"/>
    <p:sldId id="310" r:id="rId25"/>
    <p:sldId id="299" r:id="rId26"/>
    <p:sldId id="300" r:id="rId27"/>
    <p:sldId id="301" r:id="rId28"/>
    <p:sldId id="318" r:id="rId29"/>
    <p:sldId id="320" r:id="rId30"/>
    <p:sldId id="336" r:id="rId31"/>
    <p:sldId id="335" r:id="rId32"/>
    <p:sldId id="337" r:id="rId33"/>
    <p:sldId id="304" r:id="rId34"/>
    <p:sldId id="305" r:id="rId35"/>
    <p:sldId id="306" r:id="rId36"/>
    <p:sldId id="307" r:id="rId37"/>
    <p:sldId id="283" r:id="rId38"/>
    <p:sldId id="314" r:id="rId39"/>
    <p:sldId id="316" r:id="rId40"/>
    <p:sldId id="317" r:id="rId41"/>
    <p:sldId id="286" r:id="rId42"/>
    <p:sldId id="287" r:id="rId43"/>
    <p:sldId id="288" r:id="rId44"/>
    <p:sldId id="289" r:id="rId45"/>
    <p:sldId id="298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ZMINA Daria" initials="KD" lastIdx="1" clrIdx="0">
    <p:extLst>
      <p:ext uri="{19B8F6BF-5375-455C-9EA6-DF929625EA0E}">
        <p15:presenceInfo xmlns:p15="http://schemas.microsoft.com/office/powerpoint/2012/main" userId="S-1-5-21-1256467990-1024673221-281947949-4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43A"/>
    <a:srgbClr val="7DA8DD"/>
    <a:srgbClr val="3A79C6"/>
    <a:srgbClr val="649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86" autoAdjust="0"/>
  </p:normalViewPr>
  <p:slideViewPr>
    <p:cSldViewPr>
      <p:cViewPr varScale="1">
        <p:scale>
          <a:sx n="102" d="100"/>
          <a:sy n="102" d="100"/>
        </p:scale>
        <p:origin x="18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73.png"/><Relationship Id="rId1" Type="http://schemas.openxmlformats.org/officeDocument/2006/relationships/image" Target="../media/image72.png"/><Relationship Id="rId5" Type="http://schemas.openxmlformats.org/officeDocument/2006/relationships/image" Target="../media/image69.svg"/><Relationship Id="rId4" Type="http://schemas.openxmlformats.org/officeDocument/2006/relationships/image" Target="../media/image7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56D46-1318-4D82-88DC-2011E2D8A6C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564781-C9C8-489F-8FBC-3C6ECE78925E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400" noProof="0" dirty="0">
              <a:latin typeface="Neo Sans" panose="020B0504020202020204" pitchFamily="34" charset="0"/>
            </a:rPr>
            <a:t>3 Research Areas</a:t>
          </a:r>
        </a:p>
      </dgm:t>
    </dgm:pt>
    <dgm:pt modelId="{DAFF7C11-C573-4DFE-A5A7-5586AED2477B}" type="parTrans" cxnId="{50595349-4078-4ACD-A2FF-A9EA21EEC48B}">
      <dgm:prSet/>
      <dgm:spPr/>
      <dgm:t>
        <a:bodyPr/>
        <a:lstStyle/>
        <a:p>
          <a:endParaRPr lang="es-ES"/>
        </a:p>
      </dgm:t>
    </dgm:pt>
    <dgm:pt modelId="{3175A459-CC33-48F7-A8AD-154499305F4F}" type="sibTrans" cxnId="{50595349-4078-4ACD-A2FF-A9EA21EEC48B}">
      <dgm:prSet/>
      <dgm:spPr/>
      <dgm:t>
        <a:bodyPr/>
        <a:lstStyle/>
        <a:p>
          <a:endParaRPr lang="es-ES"/>
        </a:p>
      </dgm:t>
    </dgm:pt>
    <dgm:pt modelId="{207D7F7E-CF3F-4012-8EDF-815F0B8BD7EC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noProof="0" dirty="0">
              <a:latin typeface="Neo Sans" panose="020B0504020202020204" pitchFamily="34" charset="0"/>
            </a:rPr>
            <a:t>Technical Framework</a:t>
          </a:r>
        </a:p>
      </dgm:t>
    </dgm:pt>
    <dgm:pt modelId="{64A7D0ED-18B0-46E2-90AA-B4CBAE6BD31E}" type="parTrans" cxnId="{81326ACD-B779-48B1-BB6A-77870C77783E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dirty="0"/>
        </a:p>
      </dgm:t>
    </dgm:pt>
    <dgm:pt modelId="{A19BDE43-2E71-478C-B33F-9DDD2510F068}" type="sibTrans" cxnId="{81326ACD-B779-48B1-BB6A-77870C77783E}">
      <dgm:prSet/>
      <dgm:spPr/>
      <dgm:t>
        <a:bodyPr/>
        <a:lstStyle/>
        <a:p>
          <a:endParaRPr lang="es-ES"/>
        </a:p>
      </dgm:t>
    </dgm:pt>
    <dgm:pt modelId="{F362BC52-BE2B-4B09-86D0-59025DBD1032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200" dirty="0">
              <a:latin typeface="Neo Sans" panose="020B0504020202020204" pitchFamily="34" charset="0"/>
            </a:rPr>
            <a:t>Multimodal </a:t>
          </a:r>
          <a:r>
            <a:rPr lang="en-US" sz="1200" noProof="0" dirty="0">
              <a:latin typeface="Neo Sans" panose="020B0504020202020204" pitchFamily="34" charset="0"/>
            </a:rPr>
            <a:t>Travel Services</a:t>
          </a:r>
        </a:p>
      </dgm:t>
    </dgm:pt>
    <dgm:pt modelId="{444D5C9F-2CFD-41CB-AE59-DBA4ED75E40C}" type="parTrans" cxnId="{BE554F20-1E93-4597-95FE-95E5DA769841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dirty="0"/>
        </a:p>
      </dgm:t>
    </dgm:pt>
    <dgm:pt modelId="{6EFA3E95-E39C-44BA-A348-FEE98BEF5975}" type="sibTrans" cxnId="{BE554F20-1E93-4597-95FE-95E5DA769841}">
      <dgm:prSet/>
      <dgm:spPr/>
      <dgm:t>
        <a:bodyPr/>
        <a:lstStyle/>
        <a:p>
          <a:endParaRPr lang="es-ES"/>
        </a:p>
      </dgm:t>
    </dgm:pt>
    <dgm:pt modelId="{7F7539AC-6F71-4513-A9B0-BA7A6F4B80B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noProof="0" dirty="0">
              <a:latin typeface="Neo Sans" panose="020B0504020202020204" pitchFamily="34" charset="0"/>
            </a:rPr>
            <a:t>Customer</a:t>
          </a:r>
          <a:r>
            <a:rPr lang="en-US" sz="1400" noProof="0" dirty="0">
              <a:latin typeface="Neo Sans" panose="020B0504020202020204" pitchFamily="34" charset="0"/>
            </a:rPr>
            <a:t> </a:t>
          </a:r>
          <a:r>
            <a:rPr lang="en-US" sz="1200" noProof="0" dirty="0">
              <a:latin typeface="Neo Sans" panose="020B0504020202020204" pitchFamily="34" charset="0"/>
            </a:rPr>
            <a:t>Experience</a:t>
          </a:r>
          <a:r>
            <a:rPr lang="en-US" sz="1400" noProof="0" dirty="0">
              <a:latin typeface="Neo Sans" panose="020B0504020202020204" pitchFamily="34" charset="0"/>
            </a:rPr>
            <a:t> </a:t>
          </a:r>
          <a:r>
            <a:rPr lang="en-US" sz="1200" noProof="0" dirty="0">
              <a:latin typeface="Neo Sans" panose="020B0504020202020204" pitchFamily="34" charset="0"/>
            </a:rPr>
            <a:t>Applications</a:t>
          </a:r>
          <a:endParaRPr lang="en-US" sz="1400" noProof="0" dirty="0">
            <a:latin typeface="Neo Sans" panose="020B0504020202020204" pitchFamily="34" charset="0"/>
          </a:endParaRPr>
        </a:p>
      </dgm:t>
    </dgm:pt>
    <dgm:pt modelId="{EA83CC43-CBE1-4293-AC91-E96EF6723CC2}" type="parTrans" cxnId="{92EEC681-470D-4CF6-9EF3-2DE276261DB0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dirty="0"/>
        </a:p>
      </dgm:t>
    </dgm:pt>
    <dgm:pt modelId="{F3BFD8BD-FB4F-4723-A3C6-2CF655E23BE0}" type="sibTrans" cxnId="{92EEC681-470D-4CF6-9EF3-2DE276261DB0}">
      <dgm:prSet/>
      <dgm:spPr/>
      <dgm:t>
        <a:bodyPr/>
        <a:lstStyle/>
        <a:p>
          <a:endParaRPr lang="es-ES"/>
        </a:p>
      </dgm:t>
    </dgm:pt>
    <dgm:pt modelId="{6DD1DEDA-F0BF-450A-AAAF-55901AB85228}" type="pres">
      <dgm:prSet presAssocID="{D0B56D46-1318-4D82-88DC-2011E2D8A6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55D3F3-3584-4776-8CEF-CAB7633C1A3A}" type="pres">
      <dgm:prSet presAssocID="{7D564781-C9C8-489F-8FBC-3C6ECE78925E}" presName="root1" presStyleCnt="0"/>
      <dgm:spPr/>
    </dgm:pt>
    <dgm:pt modelId="{5659F557-822C-4A7C-A6F9-BAB104048FB8}" type="pres">
      <dgm:prSet presAssocID="{7D564781-C9C8-489F-8FBC-3C6ECE78925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87AAD6-A138-4E40-8636-1975E07E4E49}" type="pres">
      <dgm:prSet presAssocID="{7D564781-C9C8-489F-8FBC-3C6ECE78925E}" presName="level2hierChild" presStyleCnt="0"/>
      <dgm:spPr/>
    </dgm:pt>
    <dgm:pt modelId="{AAEE8331-6B3E-4712-AC5B-F2508CC674E6}" type="pres">
      <dgm:prSet presAssocID="{64A7D0ED-18B0-46E2-90AA-B4CBAE6BD31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41B8459-6883-4D2D-9B56-BA4872829700}" type="pres">
      <dgm:prSet presAssocID="{64A7D0ED-18B0-46E2-90AA-B4CBAE6BD31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17393B6-B2B7-4862-93EF-CA0F60F21BB9}" type="pres">
      <dgm:prSet presAssocID="{207D7F7E-CF3F-4012-8EDF-815F0B8BD7EC}" presName="root2" presStyleCnt="0"/>
      <dgm:spPr/>
    </dgm:pt>
    <dgm:pt modelId="{EAEF5DBF-DAA2-4ECA-8A70-287107EA3084}" type="pres">
      <dgm:prSet presAssocID="{207D7F7E-CF3F-4012-8EDF-815F0B8BD7E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4EB20-23E9-4C48-8F12-08DBC5CBEFD9}" type="pres">
      <dgm:prSet presAssocID="{207D7F7E-CF3F-4012-8EDF-815F0B8BD7EC}" presName="level3hierChild" presStyleCnt="0"/>
      <dgm:spPr/>
    </dgm:pt>
    <dgm:pt modelId="{DF65D273-52DB-488B-AA55-B79C0F587A54}" type="pres">
      <dgm:prSet presAssocID="{444D5C9F-2CFD-41CB-AE59-DBA4ED75E40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914611B-8E50-44AC-BB87-EC698C1FCC1D}" type="pres">
      <dgm:prSet presAssocID="{444D5C9F-2CFD-41CB-AE59-DBA4ED75E40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E9FA3AC-FB72-4DAD-AFA0-196E23D04642}" type="pres">
      <dgm:prSet presAssocID="{F362BC52-BE2B-4B09-86D0-59025DBD1032}" presName="root2" presStyleCnt="0"/>
      <dgm:spPr/>
    </dgm:pt>
    <dgm:pt modelId="{1DB49596-70CF-441E-81F1-89F4953749B4}" type="pres">
      <dgm:prSet presAssocID="{F362BC52-BE2B-4B09-86D0-59025DBD1032}" presName="LevelTwoTextNode" presStyleLbl="node2" presStyleIdx="1" presStyleCnt="3" custLinFactNeighborX="1036" custLinFactNeighborY="2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E4F7AB-396A-4A70-B413-62D6CF534953}" type="pres">
      <dgm:prSet presAssocID="{F362BC52-BE2B-4B09-86D0-59025DBD1032}" presName="level3hierChild" presStyleCnt="0"/>
      <dgm:spPr/>
    </dgm:pt>
    <dgm:pt modelId="{B0281B07-E576-4683-AFAA-B9BBB1B6E162}" type="pres">
      <dgm:prSet presAssocID="{EA83CC43-CBE1-4293-AC91-E96EF6723CC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233C44B-33CF-420D-9ABC-CB2FCC3C96D7}" type="pres">
      <dgm:prSet presAssocID="{EA83CC43-CBE1-4293-AC91-E96EF6723CC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C729D20-942E-411A-B67E-51AB7E65127B}" type="pres">
      <dgm:prSet presAssocID="{7F7539AC-6F71-4513-A9B0-BA7A6F4B80BD}" presName="root2" presStyleCnt="0"/>
      <dgm:spPr/>
    </dgm:pt>
    <dgm:pt modelId="{49EA404A-FF14-45A6-A941-5418DFFA6927}" type="pres">
      <dgm:prSet presAssocID="{7F7539AC-6F71-4513-A9B0-BA7A6F4B80BD}" presName="LevelTwoTextNode" presStyleLbl="node2" presStyleIdx="2" presStyleCnt="3" custLinFactNeighborX="1036" custLinFactNeighborY="2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E44C8-66BD-4A33-901A-8CD95EDB3EE2}" type="pres">
      <dgm:prSet presAssocID="{7F7539AC-6F71-4513-A9B0-BA7A6F4B80BD}" presName="level3hierChild" presStyleCnt="0"/>
      <dgm:spPr/>
    </dgm:pt>
  </dgm:ptLst>
  <dgm:cxnLst>
    <dgm:cxn modelId="{D57CC817-C2DB-4474-891D-C780C1F636CD}" type="presOf" srcId="{207D7F7E-CF3F-4012-8EDF-815F0B8BD7EC}" destId="{EAEF5DBF-DAA2-4ECA-8A70-287107EA3084}" srcOrd="0" destOrd="0" presId="urn:microsoft.com/office/officeart/2005/8/layout/hierarchy2"/>
    <dgm:cxn modelId="{1C348E00-EB6F-4745-8382-DDEB651F06E2}" type="presOf" srcId="{64A7D0ED-18B0-46E2-90AA-B4CBAE6BD31E}" destId="{041B8459-6883-4D2D-9B56-BA4872829700}" srcOrd="1" destOrd="0" presId="urn:microsoft.com/office/officeart/2005/8/layout/hierarchy2"/>
    <dgm:cxn modelId="{92EEC681-470D-4CF6-9EF3-2DE276261DB0}" srcId="{7D564781-C9C8-489F-8FBC-3C6ECE78925E}" destId="{7F7539AC-6F71-4513-A9B0-BA7A6F4B80BD}" srcOrd="2" destOrd="0" parTransId="{EA83CC43-CBE1-4293-AC91-E96EF6723CC2}" sibTransId="{F3BFD8BD-FB4F-4723-A3C6-2CF655E23BE0}"/>
    <dgm:cxn modelId="{3E60800A-4ADE-4AA0-92AE-DB03B3354410}" type="presOf" srcId="{444D5C9F-2CFD-41CB-AE59-DBA4ED75E40C}" destId="{0914611B-8E50-44AC-BB87-EC698C1FCC1D}" srcOrd="1" destOrd="0" presId="urn:microsoft.com/office/officeart/2005/8/layout/hierarchy2"/>
    <dgm:cxn modelId="{C7C90407-C09B-465F-AE45-251894B19F87}" type="presOf" srcId="{444D5C9F-2CFD-41CB-AE59-DBA4ED75E40C}" destId="{DF65D273-52DB-488B-AA55-B79C0F587A54}" srcOrd="0" destOrd="0" presId="urn:microsoft.com/office/officeart/2005/8/layout/hierarchy2"/>
    <dgm:cxn modelId="{6E8A2B63-0C38-42F4-BC4D-A92528679068}" type="presOf" srcId="{D0B56D46-1318-4D82-88DC-2011E2D8A6CC}" destId="{6DD1DEDA-F0BF-450A-AAAF-55901AB85228}" srcOrd="0" destOrd="0" presId="urn:microsoft.com/office/officeart/2005/8/layout/hierarchy2"/>
    <dgm:cxn modelId="{32E08629-7F7C-41DC-8F12-E8C63C4671B5}" type="presOf" srcId="{7D564781-C9C8-489F-8FBC-3C6ECE78925E}" destId="{5659F557-822C-4A7C-A6F9-BAB104048FB8}" srcOrd="0" destOrd="0" presId="urn:microsoft.com/office/officeart/2005/8/layout/hierarchy2"/>
    <dgm:cxn modelId="{A39C0A9F-0A9F-422E-9333-C664C5FAE07D}" type="presOf" srcId="{EA83CC43-CBE1-4293-AC91-E96EF6723CC2}" destId="{E233C44B-33CF-420D-9ABC-CB2FCC3C96D7}" srcOrd="1" destOrd="0" presId="urn:microsoft.com/office/officeart/2005/8/layout/hierarchy2"/>
    <dgm:cxn modelId="{125228FC-EA32-4F85-812F-373DEB36E146}" type="presOf" srcId="{EA83CC43-CBE1-4293-AC91-E96EF6723CC2}" destId="{B0281B07-E576-4683-AFAA-B9BBB1B6E162}" srcOrd="0" destOrd="0" presId="urn:microsoft.com/office/officeart/2005/8/layout/hierarchy2"/>
    <dgm:cxn modelId="{BE554F20-1E93-4597-95FE-95E5DA769841}" srcId="{7D564781-C9C8-489F-8FBC-3C6ECE78925E}" destId="{F362BC52-BE2B-4B09-86D0-59025DBD1032}" srcOrd="1" destOrd="0" parTransId="{444D5C9F-2CFD-41CB-AE59-DBA4ED75E40C}" sibTransId="{6EFA3E95-E39C-44BA-A348-FEE98BEF5975}"/>
    <dgm:cxn modelId="{F145EA32-B824-45EC-9A28-76570351C697}" type="presOf" srcId="{64A7D0ED-18B0-46E2-90AA-B4CBAE6BD31E}" destId="{AAEE8331-6B3E-4712-AC5B-F2508CC674E6}" srcOrd="0" destOrd="0" presId="urn:microsoft.com/office/officeart/2005/8/layout/hierarchy2"/>
    <dgm:cxn modelId="{5285EBE4-FD12-412D-AFEF-58C3117CD099}" type="presOf" srcId="{F362BC52-BE2B-4B09-86D0-59025DBD1032}" destId="{1DB49596-70CF-441E-81F1-89F4953749B4}" srcOrd="0" destOrd="0" presId="urn:microsoft.com/office/officeart/2005/8/layout/hierarchy2"/>
    <dgm:cxn modelId="{4035ECA8-7980-48F9-9C2F-FE832BBA7F72}" type="presOf" srcId="{7F7539AC-6F71-4513-A9B0-BA7A6F4B80BD}" destId="{49EA404A-FF14-45A6-A941-5418DFFA6927}" srcOrd="0" destOrd="0" presId="urn:microsoft.com/office/officeart/2005/8/layout/hierarchy2"/>
    <dgm:cxn modelId="{50595349-4078-4ACD-A2FF-A9EA21EEC48B}" srcId="{D0B56D46-1318-4D82-88DC-2011E2D8A6CC}" destId="{7D564781-C9C8-489F-8FBC-3C6ECE78925E}" srcOrd="0" destOrd="0" parTransId="{DAFF7C11-C573-4DFE-A5A7-5586AED2477B}" sibTransId="{3175A459-CC33-48F7-A8AD-154499305F4F}"/>
    <dgm:cxn modelId="{81326ACD-B779-48B1-BB6A-77870C77783E}" srcId="{7D564781-C9C8-489F-8FBC-3C6ECE78925E}" destId="{207D7F7E-CF3F-4012-8EDF-815F0B8BD7EC}" srcOrd="0" destOrd="0" parTransId="{64A7D0ED-18B0-46E2-90AA-B4CBAE6BD31E}" sibTransId="{A19BDE43-2E71-478C-B33F-9DDD2510F068}"/>
    <dgm:cxn modelId="{908BBE84-6CB0-499C-A589-FAC605030FD1}" type="presParOf" srcId="{6DD1DEDA-F0BF-450A-AAAF-55901AB85228}" destId="{9255D3F3-3584-4776-8CEF-CAB7633C1A3A}" srcOrd="0" destOrd="0" presId="urn:microsoft.com/office/officeart/2005/8/layout/hierarchy2"/>
    <dgm:cxn modelId="{141B7169-2F18-4D36-B4C9-865A6C368148}" type="presParOf" srcId="{9255D3F3-3584-4776-8CEF-CAB7633C1A3A}" destId="{5659F557-822C-4A7C-A6F9-BAB104048FB8}" srcOrd="0" destOrd="0" presId="urn:microsoft.com/office/officeart/2005/8/layout/hierarchy2"/>
    <dgm:cxn modelId="{E9F89AB0-909E-44CD-996D-2B4C261331C2}" type="presParOf" srcId="{9255D3F3-3584-4776-8CEF-CAB7633C1A3A}" destId="{B787AAD6-A138-4E40-8636-1975E07E4E49}" srcOrd="1" destOrd="0" presId="urn:microsoft.com/office/officeart/2005/8/layout/hierarchy2"/>
    <dgm:cxn modelId="{4843E9AC-E46E-4D51-900C-EC75C384B2C7}" type="presParOf" srcId="{B787AAD6-A138-4E40-8636-1975E07E4E49}" destId="{AAEE8331-6B3E-4712-AC5B-F2508CC674E6}" srcOrd="0" destOrd="0" presId="urn:microsoft.com/office/officeart/2005/8/layout/hierarchy2"/>
    <dgm:cxn modelId="{7469D427-6A05-4878-95A7-E64B158DAC62}" type="presParOf" srcId="{AAEE8331-6B3E-4712-AC5B-F2508CC674E6}" destId="{041B8459-6883-4D2D-9B56-BA4872829700}" srcOrd="0" destOrd="0" presId="urn:microsoft.com/office/officeart/2005/8/layout/hierarchy2"/>
    <dgm:cxn modelId="{AB5606BC-FCDB-4CAE-A22E-D249AE021474}" type="presParOf" srcId="{B787AAD6-A138-4E40-8636-1975E07E4E49}" destId="{E17393B6-B2B7-4862-93EF-CA0F60F21BB9}" srcOrd="1" destOrd="0" presId="urn:microsoft.com/office/officeart/2005/8/layout/hierarchy2"/>
    <dgm:cxn modelId="{8ED59F48-E8F8-42C7-BFD2-9167D3BDED2C}" type="presParOf" srcId="{E17393B6-B2B7-4862-93EF-CA0F60F21BB9}" destId="{EAEF5DBF-DAA2-4ECA-8A70-287107EA3084}" srcOrd="0" destOrd="0" presId="urn:microsoft.com/office/officeart/2005/8/layout/hierarchy2"/>
    <dgm:cxn modelId="{1930F8E4-E62A-4656-ACDC-EC76E36098F7}" type="presParOf" srcId="{E17393B6-B2B7-4862-93EF-CA0F60F21BB9}" destId="{8EC4EB20-23E9-4C48-8F12-08DBC5CBEFD9}" srcOrd="1" destOrd="0" presId="urn:microsoft.com/office/officeart/2005/8/layout/hierarchy2"/>
    <dgm:cxn modelId="{02DAE3A2-4D7E-462A-883B-0785A1220746}" type="presParOf" srcId="{B787AAD6-A138-4E40-8636-1975E07E4E49}" destId="{DF65D273-52DB-488B-AA55-B79C0F587A54}" srcOrd="2" destOrd="0" presId="urn:microsoft.com/office/officeart/2005/8/layout/hierarchy2"/>
    <dgm:cxn modelId="{53678018-2513-4B3C-9F3D-1A3C10E4A4B4}" type="presParOf" srcId="{DF65D273-52DB-488B-AA55-B79C0F587A54}" destId="{0914611B-8E50-44AC-BB87-EC698C1FCC1D}" srcOrd="0" destOrd="0" presId="urn:microsoft.com/office/officeart/2005/8/layout/hierarchy2"/>
    <dgm:cxn modelId="{5313EA65-01A5-4B80-8BF4-4C0D0B6B77F5}" type="presParOf" srcId="{B787AAD6-A138-4E40-8636-1975E07E4E49}" destId="{6E9FA3AC-FB72-4DAD-AFA0-196E23D04642}" srcOrd="3" destOrd="0" presId="urn:microsoft.com/office/officeart/2005/8/layout/hierarchy2"/>
    <dgm:cxn modelId="{DCF10E7D-3631-43C9-BC2F-9FA287E360BA}" type="presParOf" srcId="{6E9FA3AC-FB72-4DAD-AFA0-196E23D04642}" destId="{1DB49596-70CF-441E-81F1-89F4953749B4}" srcOrd="0" destOrd="0" presId="urn:microsoft.com/office/officeart/2005/8/layout/hierarchy2"/>
    <dgm:cxn modelId="{D516F2B0-CD3D-4835-AA69-E28D44B6A2C8}" type="presParOf" srcId="{6E9FA3AC-FB72-4DAD-AFA0-196E23D04642}" destId="{5FE4F7AB-396A-4A70-B413-62D6CF534953}" srcOrd="1" destOrd="0" presId="urn:microsoft.com/office/officeart/2005/8/layout/hierarchy2"/>
    <dgm:cxn modelId="{1423C0CF-47E0-4B0D-B2B2-A80AEB23E649}" type="presParOf" srcId="{B787AAD6-A138-4E40-8636-1975E07E4E49}" destId="{B0281B07-E576-4683-AFAA-B9BBB1B6E162}" srcOrd="4" destOrd="0" presId="urn:microsoft.com/office/officeart/2005/8/layout/hierarchy2"/>
    <dgm:cxn modelId="{CE0C9DD4-1CA1-4877-862C-664D2828F09E}" type="presParOf" srcId="{B0281B07-E576-4683-AFAA-B9BBB1B6E162}" destId="{E233C44B-33CF-420D-9ABC-CB2FCC3C96D7}" srcOrd="0" destOrd="0" presId="urn:microsoft.com/office/officeart/2005/8/layout/hierarchy2"/>
    <dgm:cxn modelId="{87F0F044-C93E-48E9-AF80-A12BD35899D5}" type="presParOf" srcId="{B787AAD6-A138-4E40-8636-1975E07E4E49}" destId="{AC729D20-942E-411A-B67E-51AB7E65127B}" srcOrd="5" destOrd="0" presId="urn:microsoft.com/office/officeart/2005/8/layout/hierarchy2"/>
    <dgm:cxn modelId="{4E51EC33-9E01-47C6-B93F-8AA94724439E}" type="presParOf" srcId="{AC729D20-942E-411A-B67E-51AB7E65127B}" destId="{49EA404A-FF14-45A6-A941-5418DFFA6927}" srcOrd="0" destOrd="0" presId="urn:microsoft.com/office/officeart/2005/8/layout/hierarchy2"/>
    <dgm:cxn modelId="{73E845C6-4809-409B-A3DA-0B33AB2FC322}" type="presParOf" srcId="{AC729D20-942E-411A-B67E-51AB7E65127B}" destId="{45AE44C8-66BD-4A33-901A-8CD95EDB3EE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56D46-1318-4D82-88DC-2011E2D8A6C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564781-C9C8-489F-8FBC-3C6ECE78925E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400" noProof="0" dirty="0">
              <a:latin typeface="Neo Sans" panose="020B0504020202020204" pitchFamily="34" charset="0"/>
            </a:rPr>
            <a:t>7 TDs</a:t>
          </a:r>
        </a:p>
      </dgm:t>
    </dgm:pt>
    <dgm:pt modelId="{DAFF7C11-C573-4DFE-A5A7-5586AED2477B}" type="parTrans" cxnId="{50595349-4078-4ACD-A2FF-A9EA21EEC48B}">
      <dgm:prSet/>
      <dgm:spPr/>
      <dgm:t>
        <a:bodyPr/>
        <a:lstStyle/>
        <a:p>
          <a:endParaRPr lang="es-ES"/>
        </a:p>
      </dgm:t>
    </dgm:pt>
    <dgm:pt modelId="{3175A459-CC33-48F7-A8AD-154499305F4F}" type="sibTrans" cxnId="{50595349-4078-4ACD-A2FF-A9EA21EEC48B}">
      <dgm:prSet/>
      <dgm:spPr/>
      <dgm:t>
        <a:bodyPr/>
        <a:lstStyle/>
        <a:p>
          <a:endParaRPr lang="es-ES"/>
        </a:p>
      </dgm:t>
    </dgm:pt>
    <dgm:pt modelId="{D7853513-460F-45EF-B109-F041C215DC8C}">
      <dgm:prSet phldrT="[Texto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en-US" noProof="0" dirty="0">
              <a:latin typeface="Neo Sans" panose="020B0504020202020204" pitchFamily="34" charset="0"/>
            </a:rPr>
            <a:t>  TD 4.1 – Interoperability Framework </a:t>
          </a:r>
        </a:p>
      </dgm:t>
    </dgm:pt>
    <dgm:pt modelId="{6035E99C-397F-4ED1-8E72-61F78D56B081}" type="parTrans" cxnId="{7070207F-8503-4C09-A3DF-F8B3A4FD50F5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dirty="0"/>
        </a:p>
      </dgm:t>
    </dgm:pt>
    <dgm:pt modelId="{F722A27D-4239-433A-8DB8-DAFEE9EAA7F5}" type="sibTrans" cxnId="{7070207F-8503-4C09-A3DF-F8B3A4FD50F5}">
      <dgm:prSet/>
      <dgm:spPr/>
      <dgm:t>
        <a:bodyPr/>
        <a:lstStyle/>
        <a:p>
          <a:endParaRPr lang="es-ES"/>
        </a:p>
      </dgm:t>
    </dgm:pt>
    <dgm:pt modelId="{C45A7DD3-9BDC-442C-BF9A-DEB72181AFFD}">
      <dgm:prSet phldrT="[Texto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noProof="0" dirty="0">
              <a:latin typeface="Neo Sans" panose="020B0504020202020204" pitchFamily="34" charset="0"/>
            </a:rPr>
            <a:t>  TD 4.3 – Booking &amp; Ticketing </a:t>
          </a:r>
        </a:p>
      </dgm:t>
    </dgm:pt>
    <dgm:pt modelId="{3E45A090-0A71-46AA-8178-55CDCBD372CE}" type="parTrans" cxnId="{B7EFA4B0-7ADF-4ACA-BE97-3CF8844C62DE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dirty="0"/>
        </a:p>
      </dgm:t>
    </dgm:pt>
    <dgm:pt modelId="{EE94F893-6BE2-4BE4-84F3-F481AE416C76}" type="sibTrans" cxnId="{B7EFA4B0-7ADF-4ACA-BE97-3CF8844C62DE}">
      <dgm:prSet/>
      <dgm:spPr/>
      <dgm:t>
        <a:bodyPr/>
        <a:lstStyle/>
        <a:p>
          <a:endParaRPr lang="es-ES"/>
        </a:p>
      </dgm:t>
    </dgm:pt>
    <dgm:pt modelId="{D83AC035-8D1D-4D53-BBA7-8921CECBF0E6}">
      <dgm:prSet phldrT="[Texto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en-US" noProof="0" dirty="0">
              <a:latin typeface="Neo Sans" panose="020B0504020202020204" pitchFamily="34" charset="0"/>
            </a:rPr>
            <a:t>  TD 4.4 – Trip Tracker </a:t>
          </a:r>
        </a:p>
      </dgm:t>
    </dgm:pt>
    <dgm:pt modelId="{8B3FCBD9-5FE6-4C31-9BAB-5788FB6A6B89}" type="parTrans" cxnId="{2379BAC5-0A7C-4A42-9C2F-42C2DEE096BF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dirty="0"/>
        </a:p>
      </dgm:t>
    </dgm:pt>
    <dgm:pt modelId="{4D323E25-0205-4EEE-9ECB-29411E8FD4FD}" type="sibTrans" cxnId="{2379BAC5-0A7C-4A42-9C2F-42C2DEE096BF}">
      <dgm:prSet/>
      <dgm:spPr/>
      <dgm:t>
        <a:bodyPr/>
        <a:lstStyle/>
        <a:p>
          <a:endParaRPr lang="es-ES"/>
        </a:p>
      </dgm:t>
    </dgm:pt>
    <dgm:pt modelId="{DA96CB91-3A0C-40FC-B944-0721C8827FEF}">
      <dgm:prSet phldrT="[Texto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/>
          <a:r>
            <a:rPr lang="en-US" noProof="0" dirty="0">
              <a:latin typeface="Neo Sans" panose="020B0504020202020204" pitchFamily="34" charset="0"/>
            </a:rPr>
            <a:t>  TD 4.5 – Travel Companion </a:t>
          </a:r>
        </a:p>
      </dgm:t>
    </dgm:pt>
    <dgm:pt modelId="{7BB6D992-0A20-48B5-97B8-5E72F97938EE}" type="parTrans" cxnId="{1C69500A-4C99-4BCC-AC2E-17E3FF865A80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dirty="0"/>
        </a:p>
      </dgm:t>
    </dgm:pt>
    <dgm:pt modelId="{AF69C960-2420-443C-A4FB-E46E2B389203}" type="sibTrans" cxnId="{1C69500A-4C99-4BCC-AC2E-17E3FF865A80}">
      <dgm:prSet/>
      <dgm:spPr/>
      <dgm:t>
        <a:bodyPr/>
        <a:lstStyle/>
        <a:p>
          <a:endParaRPr lang="es-ES"/>
        </a:p>
      </dgm:t>
    </dgm:pt>
    <dgm:pt modelId="{CE42AED9-F0D0-45E7-A807-80BA0D07970F}">
      <dgm:prSet phldrT="[Texto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en-US" noProof="0" dirty="0">
              <a:latin typeface="Neo Sans" panose="020B0504020202020204" pitchFamily="34" charset="0"/>
            </a:rPr>
            <a:t>  TD 4.6 – Business Analytics </a:t>
          </a:r>
        </a:p>
      </dgm:t>
    </dgm:pt>
    <dgm:pt modelId="{936D445B-F141-4B5E-91F7-814CC4272545}" type="parTrans" cxnId="{B7B36111-A90F-4DFA-970F-EB92D2DF5CA9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dirty="0"/>
        </a:p>
      </dgm:t>
    </dgm:pt>
    <dgm:pt modelId="{F1C190EF-30B5-41C4-BC8F-F5462E958F42}" type="sibTrans" cxnId="{B7B36111-A90F-4DFA-970F-EB92D2DF5CA9}">
      <dgm:prSet/>
      <dgm:spPr/>
      <dgm:t>
        <a:bodyPr/>
        <a:lstStyle/>
        <a:p>
          <a:endParaRPr lang="es-ES"/>
        </a:p>
      </dgm:t>
    </dgm:pt>
    <dgm:pt modelId="{B0181B7D-1FC2-4745-B1A0-78E6C879A02A}">
      <dgm:prSet phldrT="[Texto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en-US" noProof="0" dirty="0">
              <a:latin typeface="Neo Sans" panose="020B0504020202020204" pitchFamily="34" charset="0"/>
            </a:rPr>
            <a:t>  TD 4.7 – Integration &amp; Demonstration </a:t>
          </a:r>
        </a:p>
      </dgm:t>
    </dgm:pt>
    <dgm:pt modelId="{528B9E23-CE1C-4DF2-9B28-C619C1FE431D}" type="parTrans" cxnId="{F3667266-0087-4C1F-A063-4331ADCEC23B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dirty="0"/>
        </a:p>
      </dgm:t>
    </dgm:pt>
    <dgm:pt modelId="{41EE11C9-59D3-497D-A0BE-41AAB2F45B5E}" type="sibTrans" cxnId="{F3667266-0087-4C1F-A063-4331ADCEC23B}">
      <dgm:prSet/>
      <dgm:spPr/>
      <dgm:t>
        <a:bodyPr/>
        <a:lstStyle/>
        <a:p>
          <a:endParaRPr lang="es-ES"/>
        </a:p>
      </dgm:t>
    </dgm:pt>
    <dgm:pt modelId="{6153D510-2B5F-406E-ABA4-86AE47A6E909}">
      <dgm:prSet phldrT="[Texto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noProof="0" dirty="0">
              <a:latin typeface="Neo Sans" panose="020B0504020202020204" pitchFamily="34" charset="0"/>
            </a:rPr>
            <a:t>  TD 4.2 – Travel Shopping </a:t>
          </a:r>
        </a:p>
      </dgm:t>
    </dgm:pt>
    <dgm:pt modelId="{3F34368C-CF9E-4FD9-89E9-7B31AB288C1F}" type="parTrans" cxnId="{5E0D492A-10A3-4EBC-8EAA-7896D5A9EBD7}">
      <dgm:prSet/>
      <dgm:spPr>
        <a:ln>
          <a:solidFill>
            <a:srgbClr val="002060"/>
          </a:solidFill>
        </a:ln>
      </dgm:spPr>
      <dgm:t>
        <a:bodyPr/>
        <a:lstStyle/>
        <a:p>
          <a:endParaRPr lang="es-ES" dirty="0"/>
        </a:p>
      </dgm:t>
    </dgm:pt>
    <dgm:pt modelId="{2BA13108-F2F2-4F0B-8A84-EB99D15D972E}" type="sibTrans" cxnId="{5E0D492A-10A3-4EBC-8EAA-7896D5A9EBD7}">
      <dgm:prSet/>
      <dgm:spPr/>
      <dgm:t>
        <a:bodyPr/>
        <a:lstStyle/>
        <a:p>
          <a:endParaRPr lang="es-ES"/>
        </a:p>
      </dgm:t>
    </dgm:pt>
    <dgm:pt modelId="{6DD1DEDA-F0BF-450A-AAAF-55901AB85228}" type="pres">
      <dgm:prSet presAssocID="{D0B56D46-1318-4D82-88DC-2011E2D8A6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55D3F3-3584-4776-8CEF-CAB7633C1A3A}" type="pres">
      <dgm:prSet presAssocID="{7D564781-C9C8-489F-8FBC-3C6ECE78925E}" presName="root1" presStyleCnt="0"/>
      <dgm:spPr/>
    </dgm:pt>
    <dgm:pt modelId="{5659F557-822C-4A7C-A6F9-BAB104048FB8}" type="pres">
      <dgm:prSet presAssocID="{7D564781-C9C8-489F-8FBC-3C6ECE78925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87AAD6-A138-4E40-8636-1975E07E4E49}" type="pres">
      <dgm:prSet presAssocID="{7D564781-C9C8-489F-8FBC-3C6ECE78925E}" presName="level2hierChild" presStyleCnt="0"/>
      <dgm:spPr/>
    </dgm:pt>
    <dgm:pt modelId="{F65C4FD9-AF3F-4BAD-B628-A7B47DA7FD97}" type="pres">
      <dgm:prSet presAssocID="{6035E99C-397F-4ED1-8E72-61F78D56B081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7828E6D6-2084-4B10-A5D2-136BD44DB9F2}" type="pres">
      <dgm:prSet presAssocID="{6035E99C-397F-4ED1-8E72-61F78D56B081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45E20A0-97E3-4E30-9B37-32AA1F5ADCF1}" type="pres">
      <dgm:prSet presAssocID="{D7853513-460F-45EF-B109-F041C215DC8C}" presName="root2" presStyleCnt="0"/>
      <dgm:spPr/>
    </dgm:pt>
    <dgm:pt modelId="{8F168F6B-EB3B-4D4B-AEBF-301055E97B22}" type="pres">
      <dgm:prSet presAssocID="{D7853513-460F-45EF-B109-F041C215DC8C}" presName="LevelTwoTextNode" presStyleLbl="node2" presStyleIdx="0" presStyleCnt="7" custScaleX="208926" custScaleY="40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64A56-F572-4F03-B279-4965D5A659B2}" type="pres">
      <dgm:prSet presAssocID="{D7853513-460F-45EF-B109-F041C215DC8C}" presName="level3hierChild" presStyleCnt="0"/>
      <dgm:spPr/>
    </dgm:pt>
    <dgm:pt modelId="{9CA1CEAE-2ACE-4A14-8F58-8E89B04EBCB0}" type="pres">
      <dgm:prSet presAssocID="{3F34368C-CF9E-4FD9-89E9-7B31AB288C1F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18D5B42D-2542-4F78-A4F3-D7E447A23E59}" type="pres">
      <dgm:prSet presAssocID="{3F34368C-CF9E-4FD9-89E9-7B31AB288C1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65E2EA73-8EF1-4FA5-8F6E-DDA2E2E2A729}" type="pres">
      <dgm:prSet presAssocID="{6153D510-2B5F-406E-ABA4-86AE47A6E909}" presName="root2" presStyleCnt="0"/>
      <dgm:spPr/>
    </dgm:pt>
    <dgm:pt modelId="{43F418AA-D1DE-4838-9B05-549C0A06EF87}" type="pres">
      <dgm:prSet presAssocID="{6153D510-2B5F-406E-ABA4-86AE47A6E909}" presName="LevelTwoTextNode" presStyleLbl="node2" presStyleIdx="1" presStyleCnt="7" custScaleX="208926" custScaleY="40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24BA8C-89CF-45D7-9007-2E73AAD3E337}" type="pres">
      <dgm:prSet presAssocID="{6153D510-2B5F-406E-ABA4-86AE47A6E909}" presName="level3hierChild" presStyleCnt="0"/>
      <dgm:spPr/>
    </dgm:pt>
    <dgm:pt modelId="{6651A82B-3776-48E6-BADA-45A0C9637E40}" type="pres">
      <dgm:prSet presAssocID="{3E45A090-0A71-46AA-8178-55CDCBD372CE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42E6DAA5-C2CC-46F8-B052-657BCE54B6FB}" type="pres">
      <dgm:prSet presAssocID="{3E45A090-0A71-46AA-8178-55CDCBD372CE}" presName="connTx" presStyleLbl="parChTrans1D2" presStyleIdx="2" presStyleCnt="7"/>
      <dgm:spPr/>
      <dgm:t>
        <a:bodyPr/>
        <a:lstStyle/>
        <a:p>
          <a:endParaRPr lang="en-US"/>
        </a:p>
      </dgm:t>
    </dgm:pt>
    <dgm:pt modelId="{F5066CCC-1B8B-45BC-91F2-0AD04D576D79}" type="pres">
      <dgm:prSet presAssocID="{C45A7DD3-9BDC-442C-BF9A-DEB72181AFFD}" presName="root2" presStyleCnt="0"/>
      <dgm:spPr/>
    </dgm:pt>
    <dgm:pt modelId="{1F392246-4B97-40D2-BA20-E20580429A65}" type="pres">
      <dgm:prSet presAssocID="{C45A7DD3-9BDC-442C-BF9A-DEB72181AFFD}" presName="LevelTwoTextNode" presStyleLbl="node2" presStyleIdx="2" presStyleCnt="7" custScaleX="208926" custScaleY="40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FE2E90-3286-4CC7-9509-C0C6A9760835}" type="pres">
      <dgm:prSet presAssocID="{C45A7DD3-9BDC-442C-BF9A-DEB72181AFFD}" presName="level3hierChild" presStyleCnt="0"/>
      <dgm:spPr/>
    </dgm:pt>
    <dgm:pt modelId="{6DF5228D-81F7-424C-8D64-FAEAFB86920A}" type="pres">
      <dgm:prSet presAssocID="{8B3FCBD9-5FE6-4C31-9BAB-5788FB6A6B89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ED6482E2-FEE3-4532-8C2D-CCB66523DC5E}" type="pres">
      <dgm:prSet presAssocID="{8B3FCBD9-5FE6-4C31-9BAB-5788FB6A6B8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84297FA3-FA26-4DEF-91FC-40255A1E8C2D}" type="pres">
      <dgm:prSet presAssocID="{D83AC035-8D1D-4D53-BBA7-8921CECBF0E6}" presName="root2" presStyleCnt="0"/>
      <dgm:spPr/>
    </dgm:pt>
    <dgm:pt modelId="{01992A82-1479-4BCD-A964-C791211E44AD}" type="pres">
      <dgm:prSet presAssocID="{D83AC035-8D1D-4D53-BBA7-8921CECBF0E6}" presName="LevelTwoTextNode" presStyleLbl="node2" presStyleIdx="3" presStyleCnt="7" custScaleX="208926" custScaleY="40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EC84F6-F791-47C5-938E-0F0E49BE4C2B}" type="pres">
      <dgm:prSet presAssocID="{D83AC035-8D1D-4D53-BBA7-8921CECBF0E6}" presName="level3hierChild" presStyleCnt="0"/>
      <dgm:spPr/>
    </dgm:pt>
    <dgm:pt modelId="{20FC9747-81ED-472C-8DF8-B043FD25572F}" type="pres">
      <dgm:prSet presAssocID="{7BB6D992-0A20-48B5-97B8-5E72F97938EE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3C4E4FB1-23DD-4C1F-B4F8-54B2129981BD}" type="pres">
      <dgm:prSet presAssocID="{7BB6D992-0A20-48B5-97B8-5E72F97938EE}" presName="connTx" presStyleLbl="parChTrans1D2" presStyleIdx="4" presStyleCnt="7"/>
      <dgm:spPr/>
      <dgm:t>
        <a:bodyPr/>
        <a:lstStyle/>
        <a:p>
          <a:endParaRPr lang="en-US"/>
        </a:p>
      </dgm:t>
    </dgm:pt>
    <dgm:pt modelId="{90D5ED69-8272-41D9-A4A5-109D6C6CDF82}" type="pres">
      <dgm:prSet presAssocID="{DA96CB91-3A0C-40FC-B944-0721C8827FEF}" presName="root2" presStyleCnt="0"/>
      <dgm:spPr/>
    </dgm:pt>
    <dgm:pt modelId="{D3240F95-BBDC-4E23-8E4E-4CA16435742E}" type="pres">
      <dgm:prSet presAssocID="{DA96CB91-3A0C-40FC-B944-0721C8827FEF}" presName="LevelTwoTextNode" presStyleLbl="node2" presStyleIdx="4" presStyleCnt="7" custScaleX="208926" custScaleY="40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C5DFCE-2870-4A21-AB39-CC73BB6D9D08}" type="pres">
      <dgm:prSet presAssocID="{DA96CB91-3A0C-40FC-B944-0721C8827FEF}" presName="level3hierChild" presStyleCnt="0"/>
      <dgm:spPr/>
    </dgm:pt>
    <dgm:pt modelId="{D9F48D34-B542-4105-810C-830FAFBDA2A2}" type="pres">
      <dgm:prSet presAssocID="{936D445B-F141-4B5E-91F7-814CC4272545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06721695-40DA-40FF-953B-7B9BB8A6FDFE}" type="pres">
      <dgm:prSet presAssocID="{936D445B-F141-4B5E-91F7-814CC4272545}" presName="connTx" presStyleLbl="parChTrans1D2" presStyleIdx="5" presStyleCnt="7"/>
      <dgm:spPr/>
      <dgm:t>
        <a:bodyPr/>
        <a:lstStyle/>
        <a:p>
          <a:endParaRPr lang="en-US"/>
        </a:p>
      </dgm:t>
    </dgm:pt>
    <dgm:pt modelId="{F49994D7-459B-4932-9783-B2F9F57CBE7E}" type="pres">
      <dgm:prSet presAssocID="{CE42AED9-F0D0-45E7-A807-80BA0D07970F}" presName="root2" presStyleCnt="0"/>
      <dgm:spPr/>
    </dgm:pt>
    <dgm:pt modelId="{F9656A07-5540-468D-B731-F30AB404FDD3}" type="pres">
      <dgm:prSet presAssocID="{CE42AED9-F0D0-45E7-A807-80BA0D07970F}" presName="LevelTwoTextNode" presStyleLbl="node2" presStyleIdx="5" presStyleCnt="7" custScaleX="208926" custScaleY="40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6DC58C-51FC-4ADB-AF03-8C2A4C056A5B}" type="pres">
      <dgm:prSet presAssocID="{CE42AED9-F0D0-45E7-A807-80BA0D07970F}" presName="level3hierChild" presStyleCnt="0"/>
      <dgm:spPr/>
    </dgm:pt>
    <dgm:pt modelId="{03C1F6E6-EF0B-4DC7-B8F6-10DF5D676477}" type="pres">
      <dgm:prSet presAssocID="{528B9E23-CE1C-4DF2-9B28-C619C1FE431D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9FF6E7E6-DF2C-4608-AE97-BADC9351C7D4}" type="pres">
      <dgm:prSet presAssocID="{528B9E23-CE1C-4DF2-9B28-C619C1FE431D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E754992-BBAF-4750-945C-B61B82A4983F}" type="pres">
      <dgm:prSet presAssocID="{B0181B7D-1FC2-4745-B1A0-78E6C879A02A}" presName="root2" presStyleCnt="0"/>
      <dgm:spPr/>
    </dgm:pt>
    <dgm:pt modelId="{F3A3FD4F-89AB-4925-AF1F-9B52AC5543DC}" type="pres">
      <dgm:prSet presAssocID="{B0181B7D-1FC2-4745-B1A0-78E6C879A02A}" presName="LevelTwoTextNode" presStyleLbl="node2" presStyleIdx="6" presStyleCnt="7" custScaleX="208926" custScaleY="40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B52E8-F4FB-4026-81AC-145FB202AC9C}" type="pres">
      <dgm:prSet presAssocID="{B0181B7D-1FC2-4745-B1A0-78E6C879A02A}" presName="level3hierChild" presStyleCnt="0"/>
      <dgm:spPr/>
    </dgm:pt>
  </dgm:ptLst>
  <dgm:cxnLst>
    <dgm:cxn modelId="{5E0D492A-10A3-4EBC-8EAA-7896D5A9EBD7}" srcId="{7D564781-C9C8-489F-8FBC-3C6ECE78925E}" destId="{6153D510-2B5F-406E-ABA4-86AE47A6E909}" srcOrd="1" destOrd="0" parTransId="{3F34368C-CF9E-4FD9-89E9-7B31AB288C1F}" sibTransId="{2BA13108-F2F2-4F0B-8A84-EB99D15D972E}"/>
    <dgm:cxn modelId="{457CD125-93E2-4139-9B97-9AB82213BAB5}" type="presOf" srcId="{3F34368C-CF9E-4FD9-89E9-7B31AB288C1F}" destId="{9CA1CEAE-2ACE-4A14-8F58-8E89B04EBCB0}" srcOrd="0" destOrd="0" presId="urn:microsoft.com/office/officeart/2005/8/layout/hierarchy2"/>
    <dgm:cxn modelId="{35B18068-522E-4706-A469-4249A01A9975}" type="presOf" srcId="{8B3FCBD9-5FE6-4C31-9BAB-5788FB6A6B89}" destId="{6DF5228D-81F7-424C-8D64-FAEAFB86920A}" srcOrd="0" destOrd="0" presId="urn:microsoft.com/office/officeart/2005/8/layout/hierarchy2"/>
    <dgm:cxn modelId="{1C69500A-4C99-4BCC-AC2E-17E3FF865A80}" srcId="{7D564781-C9C8-489F-8FBC-3C6ECE78925E}" destId="{DA96CB91-3A0C-40FC-B944-0721C8827FEF}" srcOrd="4" destOrd="0" parTransId="{7BB6D992-0A20-48B5-97B8-5E72F97938EE}" sibTransId="{AF69C960-2420-443C-A4FB-E46E2B389203}"/>
    <dgm:cxn modelId="{2379BAC5-0A7C-4A42-9C2F-42C2DEE096BF}" srcId="{7D564781-C9C8-489F-8FBC-3C6ECE78925E}" destId="{D83AC035-8D1D-4D53-BBA7-8921CECBF0E6}" srcOrd="3" destOrd="0" parTransId="{8B3FCBD9-5FE6-4C31-9BAB-5788FB6A6B89}" sibTransId="{4D323E25-0205-4EEE-9ECB-29411E8FD4FD}"/>
    <dgm:cxn modelId="{F54DEBB0-2F8B-48DF-8DDF-6B9D2E5243E0}" type="presOf" srcId="{528B9E23-CE1C-4DF2-9B28-C619C1FE431D}" destId="{9FF6E7E6-DF2C-4608-AE97-BADC9351C7D4}" srcOrd="1" destOrd="0" presId="urn:microsoft.com/office/officeart/2005/8/layout/hierarchy2"/>
    <dgm:cxn modelId="{59C6E596-B83F-4F95-A536-0594591B0F3F}" type="presOf" srcId="{6035E99C-397F-4ED1-8E72-61F78D56B081}" destId="{7828E6D6-2084-4B10-A5D2-136BD44DB9F2}" srcOrd="1" destOrd="0" presId="urn:microsoft.com/office/officeart/2005/8/layout/hierarchy2"/>
    <dgm:cxn modelId="{D935E370-1830-40BE-93F3-43BAABF5D71A}" type="presOf" srcId="{CE42AED9-F0D0-45E7-A807-80BA0D07970F}" destId="{F9656A07-5540-468D-B731-F30AB404FDD3}" srcOrd="0" destOrd="0" presId="urn:microsoft.com/office/officeart/2005/8/layout/hierarchy2"/>
    <dgm:cxn modelId="{E7500663-AA3C-4529-9C68-38EFB3A1FE8D}" type="presOf" srcId="{3E45A090-0A71-46AA-8178-55CDCBD372CE}" destId="{6651A82B-3776-48E6-BADA-45A0C9637E40}" srcOrd="0" destOrd="0" presId="urn:microsoft.com/office/officeart/2005/8/layout/hierarchy2"/>
    <dgm:cxn modelId="{43C7FA52-270F-4811-8A75-A8C6D3A3FC52}" type="presOf" srcId="{B0181B7D-1FC2-4745-B1A0-78E6C879A02A}" destId="{F3A3FD4F-89AB-4925-AF1F-9B52AC5543DC}" srcOrd="0" destOrd="0" presId="urn:microsoft.com/office/officeart/2005/8/layout/hierarchy2"/>
    <dgm:cxn modelId="{E6C45998-C388-47B7-9071-224DB1695593}" type="presOf" srcId="{936D445B-F141-4B5E-91F7-814CC4272545}" destId="{D9F48D34-B542-4105-810C-830FAFBDA2A2}" srcOrd="0" destOrd="0" presId="urn:microsoft.com/office/officeart/2005/8/layout/hierarchy2"/>
    <dgm:cxn modelId="{09B45DA1-676F-45BA-B1B8-3B802E6784CB}" type="presOf" srcId="{7BB6D992-0A20-48B5-97B8-5E72F97938EE}" destId="{3C4E4FB1-23DD-4C1F-B4F8-54B2129981BD}" srcOrd="1" destOrd="0" presId="urn:microsoft.com/office/officeart/2005/8/layout/hierarchy2"/>
    <dgm:cxn modelId="{F3667266-0087-4C1F-A063-4331ADCEC23B}" srcId="{7D564781-C9C8-489F-8FBC-3C6ECE78925E}" destId="{B0181B7D-1FC2-4745-B1A0-78E6C879A02A}" srcOrd="6" destOrd="0" parTransId="{528B9E23-CE1C-4DF2-9B28-C619C1FE431D}" sibTransId="{41EE11C9-59D3-497D-A0BE-41AAB2F45B5E}"/>
    <dgm:cxn modelId="{4D35F9DE-BAA1-4C81-90E4-BD73A61ECE95}" type="presOf" srcId="{D7853513-460F-45EF-B109-F041C215DC8C}" destId="{8F168F6B-EB3B-4D4B-AEBF-301055E97B22}" srcOrd="0" destOrd="0" presId="urn:microsoft.com/office/officeart/2005/8/layout/hierarchy2"/>
    <dgm:cxn modelId="{7070207F-8503-4C09-A3DF-F8B3A4FD50F5}" srcId="{7D564781-C9C8-489F-8FBC-3C6ECE78925E}" destId="{D7853513-460F-45EF-B109-F041C215DC8C}" srcOrd="0" destOrd="0" parTransId="{6035E99C-397F-4ED1-8E72-61F78D56B081}" sibTransId="{F722A27D-4239-433A-8DB8-DAFEE9EAA7F5}"/>
    <dgm:cxn modelId="{8E80025F-7917-447E-8844-ADE90DE73BE1}" type="presOf" srcId="{DA96CB91-3A0C-40FC-B944-0721C8827FEF}" destId="{D3240F95-BBDC-4E23-8E4E-4CA16435742E}" srcOrd="0" destOrd="0" presId="urn:microsoft.com/office/officeart/2005/8/layout/hierarchy2"/>
    <dgm:cxn modelId="{02B4AD74-D018-48E0-8689-74AEEBA733C4}" type="presOf" srcId="{936D445B-F141-4B5E-91F7-814CC4272545}" destId="{06721695-40DA-40FF-953B-7B9BB8A6FDFE}" srcOrd="1" destOrd="0" presId="urn:microsoft.com/office/officeart/2005/8/layout/hierarchy2"/>
    <dgm:cxn modelId="{013A986E-94D5-4CD6-B607-63A22850F1CA}" type="presOf" srcId="{C45A7DD3-9BDC-442C-BF9A-DEB72181AFFD}" destId="{1F392246-4B97-40D2-BA20-E20580429A65}" srcOrd="0" destOrd="0" presId="urn:microsoft.com/office/officeart/2005/8/layout/hierarchy2"/>
    <dgm:cxn modelId="{53AF45E0-3AF4-494B-AF18-06C0A3CAE7F9}" type="presOf" srcId="{D83AC035-8D1D-4D53-BBA7-8921CECBF0E6}" destId="{01992A82-1479-4BCD-A964-C791211E44AD}" srcOrd="0" destOrd="0" presId="urn:microsoft.com/office/officeart/2005/8/layout/hierarchy2"/>
    <dgm:cxn modelId="{50595349-4078-4ACD-A2FF-A9EA21EEC48B}" srcId="{D0B56D46-1318-4D82-88DC-2011E2D8A6CC}" destId="{7D564781-C9C8-489F-8FBC-3C6ECE78925E}" srcOrd="0" destOrd="0" parTransId="{DAFF7C11-C573-4DFE-A5A7-5586AED2477B}" sibTransId="{3175A459-CC33-48F7-A8AD-154499305F4F}"/>
    <dgm:cxn modelId="{B7EFA4B0-7ADF-4ACA-BE97-3CF8844C62DE}" srcId="{7D564781-C9C8-489F-8FBC-3C6ECE78925E}" destId="{C45A7DD3-9BDC-442C-BF9A-DEB72181AFFD}" srcOrd="2" destOrd="0" parTransId="{3E45A090-0A71-46AA-8178-55CDCBD372CE}" sibTransId="{EE94F893-6BE2-4BE4-84F3-F481AE416C76}"/>
    <dgm:cxn modelId="{984B8A21-9803-4104-A4B0-3F7D2E63B8F6}" type="presOf" srcId="{7BB6D992-0A20-48B5-97B8-5E72F97938EE}" destId="{20FC9747-81ED-472C-8DF8-B043FD25572F}" srcOrd="0" destOrd="0" presId="urn:microsoft.com/office/officeart/2005/8/layout/hierarchy2"/>
    <dgm:cxn modelId="{22071CDE-C311-4E44-A6FC-64446D6EB516}" type="presOf" srcId="{6153D510-2B5F-406E-ABA4-86AE47A6E909}" destId="{43F418AA-D1DE-4838-9B05-549C0A06EF87}" srcOrd="0" destOrd="0" presId="urn:microsoft.com/office/officeart/2005/8/layout/hierarchy2"/>
    <dgm:cxn modelId="{B7B36111-A90F-4DFA-970F-EB92D2DF5CA9}" srcId="{7D564781-C9C8-489F-8FBC-3C6ECE78925E}" destId="{CE42AED9-F0D0-45E7-A807-80BA0D07970F}" srcOrd="5" destOrd="0" parTransId="{936D445B-F141-4B5E-91F7-814CC4272545}" sibTransId="{F1C190EF-30B5-41C4-BC8F-F5462E958F42}"/>
    <dgm:cxn modelId="{12A95111-E446-4A8C-9BC8-0106C80B4A73}" type="presOf" srcId="{7D564781-C9C8-489F-8FBC-3C6ECE78925E}" destId="{5659F557-822C-4A7C-A6F9-BAB104048FB8}" srcOrd="0" destOrd="0" presId="urn:microsoft.com/office/officeart/2005/8/layout/hierarchy2"/>
    <dgm:cxn modelId="{D08A5D29-08EA-4A1D-A08C-B7DA1D0202AB}" type="presOf" srcId="{D0B56D46-1318-4D82-88DC-2011E2D8A6CC}" destId="{6DD1DEDA-F0BF-450A-AAAF-55901AB85228}" srcOrd="0" destOrd="0" presId="urn:microsoft.com/office/officeart/2005/8/layout/hierarchy2"/>
    <dgm:cxn modelId="{01D2BC93-2772-4755-9317-CCA83F2A2387}" type="presOf" srcId="{3E45A090-0A71-46AA-8178-55CDCBD372CE}" destId="{42E6DAA5-C2CC-46F8-B052-657BCE54B6FB}" srcOrd="1" destOrd="0" presId="urn:microsoft.com/office/officeart/2005/8/layout/hierarchy2"/>
    <dgm:cxn modelId="{F871C88E-E36C-4098-8144-E02889A9D758}" type="presOf" srcId="{3F34368C-CF9E-4FD9-89E9-7B31AB288C1F}" destId="{18D5B42D-2542-4F78-A4F3-D7E447A23E59}" srcOrd="1" destOrd="0" presId="urn:microsoft.com/office/officeart/2005/8/layout/hierarchy2"/>
    <dgm:cxn modelId="{C8C254FA-4F09-4875-ACE5-00D01AC985BA}" type="presOf" srcId="{8B3FCBD9-5FE6-4C31-9BAB-5788FB6A6B89}" destId="{ED6482E2-FEE3-4532-8C2D-CCB66523DC5E}" srcOrd="1" destOrd="0" presId="urn:microsoft.com/office/officeart/2005/8/layout/hierarchy2"/>
    <dgm:cxn modelId="{5A9150D5-FB85-4951-B907-8BA8ED48E0BE}" type="presOf" srcId="{528B9E23-CE1C-4DF2-9B28-C619C1FE431D}" destId="{03C1F6E6-EF0B-4DC7-B8F6-10DF5D676477}" srcOrd="0" destOrd="0" presId="urn:microsoft.com/office/officeart/2005/8/layout/hierarchy2"/>
    <dgm:cxn modelId="{57E4F578-CBF9-4306-A2FF-9995E00DEF82}" type="presOf" srcId="{6035E99C-397F-4ED1-8E72-61F78D56B081}" destId="{F65C4FD9-AF3F-4BAD-B628-A7B47DA7FD97}" srcOrd="0" destOrd="0" presId="urn:microsoft.com/office/officeart/2005/8/layout/hierarchy2"/>
    <dgm:cxn modelId="{C4041E36-206E-441F-B11D-36BC7C4E1815}" type="presParOf" srcId="{6DD1DEDA-F0BF-450A-AAAF-55901AB85228}" destId="{9255D3F3-3584-4776-8CEF-CAB7633C1A3A}" srcOrd="0" destOrd="0" presId="urn:microsoft.com/office/officeart/2005/8/layout/hierarchy2"/>
    <dgm:cxn modelId="{CB25A64A-02D6-4953-84EC-C17406165A21}" type="presParOf" srcId="{9255D3F3-3584-4776-8CEF-CAB7633C1A3A}" destId="{5659F557-822C-4A7C-A6F9-BAB104048FB8}" srcOrd="0" destOrd="0" presId="urn:microsoft.com/office/officeart/2005/8/layout/hierarchy2"/>
    <dgm:cxn modelId="{82CE0E21-9991-4ABB-999F-7C2B45DC39FA}" type="presParOf" srcId="{9255D3F3-3584-4776-8CEF-CAB7633C1A3A}" destId="{B787AAD6-A138-4E40-8636-1975E07E4E49}" srcOrd="1" destOrd="0" presId="urn:microsoft.com/office/officeart/2005/8/layout/hierarchy2"/>
    <dgm:cxn modelId="{E6031BB3-CC9F-4740-B146-4ED9CA3CC6D3}" type="presParOf" srcId="{B787AAD6-A138-4E40-8636-1975E07E4E49}" destId="{F65C4FD9-AF3F-4BAD-B628-A7B47DA7FD97}" srcOrd="0" destOrd="0" presId="urn:microsoft.com/office/officeart/2005/8/layout/hierarchy2"/>
    <dgm:cxn modelId="{2789A224-09CC-41BB-B65C-880681DC7665}" type="presParOf" srcId="{F65C4FD9-AF3F-4BAD-B628-A7B47DA7FD97}" destId="{7828E6D6-2084-4B10-A5D2-136BD44DB9F2}" srcOrd="0" destOrd="0" presId="urn:microsoft.com/office/officeart/2005/8/layout/hierarchy2"/>
    <dgm:cxn modelId="{C2AAD5AC-6A46-44D7-90FC-8832E04001D1}" type="presParOf" srcId="{B787AAD6-A138-4E40-8636-1975E07E4E49}" destId="{D45E20A0-97E3-4E30-9B37-32AA1F5ADCF1}" srcOrd="1" destOrd="0" presId="urn:microsoft.com/office/officeart/2005/8/layout/hierarchy2"/>
    <dgm:cxn modelId="{1F333F84-6843-4028-A461-F1A14017BB5C}" type="presParOf" srcId="{D45E20A0-97E3-4E30-9B37-32AA1F5ADCF1}" destId="{8F168F6B-EB3B-4D4B-AEBF-301055E97B22}" srcOrd="0" destOrd="0" presId="urn:microsoft.com/office/officeart/2005/8/layout/hierarchy2"/>
    <dgm:cxn modelId="{81DEC818-94DC-464F-8257-8FE82769EAA9}" type="presParOf" srcId="{D45E20A0-97E3-4E30-9B37-32AA1F5ADCF1}" destId="{D4A64A56-F572-4F03-B279-4965D5A659B2}" srcOrd="1" destOrd="0" presId="urn:microsoft.com/office/officeart/2005/8/layout/hierarchy2"/>
    <dgm:cxn modelId="{09B52D84-2368-4E3F-8757-8B1A69EC5B6B}" type="presParOf" srcId="{B787AAD6-A138-4E40-8636-1975E07E4E49}" destId="{9CA1CEAE-2ACE-4A14-8F58-8E89B04EBCB0}" srcOrd="2" destOrd="0" presId="urn:microsoft.com/office/officeart/2005/8/layout/hierarchy2"/>
    <dgm:cxn modelId="{A05E4426-2557-42BC-96E9-7492FABA3CE9}" type="presParOf" srcId="{9CA1CEAE-2ACE-4A14-8F58-8E89B04EBCB0}" destId="{18D5B42D-2542-4F78-A4F3-D7E447A23E59}" srcOrd="0" destOrd="0" presId="urn:microsoft.com/office/officeart/2005/8/layout/hierarchy2"/>
    <dgm:cxn modelId="{F24DCDC1-455F-4600-8850-57F88098ED3D}" type="presParOf" srcId="{B787AAD6-A138-4E40-8636-1975E07E4E49}" destId="{65E2EA73-8EF1-4FA5-8F6E-DDA2E2E2A729}" srcOrd="3" destOrd="0" presId="urn:microsoft.com/office/officeart/2005/8/layout/hierarchy2"/>
    <dgm:cxn modelId="{CAF1DF15-3280-4800-A12D-76320CD7E8E6}" type="presParOf" srcId="{65E2EA73-8EF1-4FA5-8F6E-DDA2E2E2A729}" destId="{43F418AA-D1DE-4838-9B05-549C0A06EF87}" srcOrd="0" destOrd="0" presId="urn:microsoft.com/office/officeart/2005/8/layout/hierarchy2"/>
    <dgm:cxn modelId="{5FB9E58F-5D84-4109-B82A-D2FA54A023C8}" type="presParOf" srcId="{65E2EA73-8EF1-4FA5-8F6E-DDA2E2E2A729}" destId="{4A24BA8C-89CF-45D7-9007-2E73AAD3E337}" srcOrd="1" destOrd="0" presId="urn:microsoft.com/office/officeart/2005/8/layout/hierarchy2"/>
    <dgm:cxn modelId="{B2CB8F5D-AAB3-411B-B1DB-44F58CC1A769}" type="presParOf" srcId="{B787AAD6-A138-4E40-8636-1975E07E4E49}" destId="{6651A82B-3776-48E6-BADA-45A0C9637E40}" srcOrd="4" destOrd="0" presId="urn:microsoft.com/office/officeart/2005/8/layout/hierarchy2"/>
    <dgm:cxn modelId="{95EF75E9-DB1A-4626-97A5-92BC46A3D1E2}" type="presParOf" srcId="{6651A82B-3776-48E6-BADA-45A0C9637E40}" destId="{42E6DAA5-C2CC-46F8-B052-657BCE54B6FB}" srcOrd="0" destOrd="0" presId="urn:microsoft.com/office/officeart/2005/8/layout/hierarchy2"/>
    <dgm:cxn modelId="{C07D0191-2BA1-457C-9D2C-D16B4A731EC5}" type="presParOf" srcId="{B787AAD6-A138-4E40-8636-1975E07E4E49}" destId="{F5066CCC-1B8B-45BC-91F2-0AD04D576D79}" srcOrd="5" destOrd="0" presId="urn:microsoft.com/office/officeart/2005/8/layout/hierarchy2"/>
    <dgm:cxn modelId="{F71B0D5A-DC83-4FBA-B91C-3F7CB2AA6200}" type="presParOf" srcId="{F5066CCC-1B8B-45BC-91F2-0AD04D576D79}" destId="{1F392246-4B97-40D2-BA20-E20580429A65}" srcOrd="0" destOrd="0" presId="urn:microsoft.com/office/officeart/2005/8/layout/hierarchy2"/>
    <dgm:cxn modelId="{374062C0-B694-4A98-AE46-F1C02107C61B}" type="presParOf" srcId="{F5066CCC-1B8B-45BC-91F2-0AD04D576D79}" destId="{ADFE2E90-3286-4CC7-9509-C0C6A9760835}" srcOrd="1" destOrd="0" presId="urn:microsoft.com/office/officeart/2005/8/layout/hierarchy2"/>
    <dgm:cxn modelId="{D128DD83-E843-493E-99DB-90A88EAB9958}" type="presParOf" srcId="{B787AAD6-A138-4E40-8636-1975E07E4E49}" destId="{6DF5228D-81F7-424C-8D64-FAEAFB86920A}" srcOrd="6" destOrd="0" presId="urn:microsoft.com/office/officeart/2005/8/layout/hierarchy2"/>
    <dgm:cxn modelId="{56763965-040A-4EF5-AE9A-C35F968847B8}" type="presParOf" srcId="{6DF5228D-81F7-424C-8D64-FAEAFB86920A}" destId="{ED6482E2-FEE3-4532-8C2D-CCB66523DC5E}" srcOrd="0" destOrd="0" presId="urn:microsoft.com/office/officeart/2005/8/layout/hierarchy2"/>
    <dgm:cxn modelId="{01267304-FA21-4490-A4F7-CB30083475E1}" type="presParOf" srcId="{B787AAD6-A138-4E40-8636-1975E07E4E49}" destId="{84297FA3-FA26-4DEF-91FC-40255A1E8C2D}" srcOrd="7" destOrd="0" presId="urn:microsoft.com/office/officeart/2005/8/layout/hierarchy2"/>
    <dgm:cxn modelId="{D0EC54C1-CA43-4418-BCDE-1341DC92FA48}" type="presParOf" srcId="{84297FA3-FA26-4DEF-91FC-40255A1E8C2D}" destId="{01992A82-1479-4BCD-A964-C791211E44AD}" srcOrd="0" destOrd="0" presId="urn:microsoft.com/office/officeart/2005/8/layout/hierarchy2"/>
    <dgm:cxn modelId="{B4A6C4AC-B959-4389-A810-00D67B04D6C3}" type="presParOf" srcId="{84297FA3-FA26-4DEF-91FC-40255A1E8C2D}" destId="{80EC84F6-F791-47C5-938E-0F0E49BE4C2B}" srcOrd="1" destOrd="0" presId="urn:microsoft.com/office/officeart/2005/8/layout/hierarchy2"/>
    <dgm:cxn modelId="{33A790E4-E7C6-47A5-BBEF-9A9C3B405FB7}" type="presParOf" srcId="{B787AAD6-A138-4E40-8636-1975E07E4E49}" destId="{20FC9747-81ED-472C-8DF8-B043FD25572F}" srcOrd="8" destOrd="0" presId="urn:microsoft.com/office/officeart/2005/8/layout/hierarchy2"/>
    <dgm:cxn modelId="{96009277-C6A0-4CAD-9DEC-6A1C536C4580}" type="presParOf" srcId="{20FC9747-81ED-472C-8DF8-B043FD25572F}" destId="{3C4E4FB1-23DD-4C1F-B4F8-54B2129981BD}" srcOrd="0" destOrd="0" presId="urn:microsoft.com/office/officeart/2005/8/layout/hierarchy2"/>
    <dgm:cxn modelId="{1F13DD7C-155A-4097-853D-025A56B2443A}" type="presParOf" srcId="{B787AAD6-A138-4E40-8636-1975E07E4E49}" destId="{90D5ED69-8272-41D9-A4A5-109D6C6CDF82}" srcOrd="9" destOrd="0" presId="urn:microsoft.com/office/officeart/2005/8/layout/hierarchy2"/>
    <dgm:cxn modelId="{BB2F82BD-4463-46F7-AF4B-7062600AB36A}" type="presParOf" srcId="{90D5ED69-8272-41D9-A4A5-109D6C6CDF82}" destId="{D3240F95-BBDC-4E23-8E4E-4CA16435742E}" srcOrd="0" destOrd="0" presId="urn:microsoft.com/office/officeart/2005/8/layout/hierarchy2"/>
    <dgm:cxn modelId="{2858B5ED-E502-426A-8F01-43FA82681653}" type="presParOf" srcId="{90D5ED69-8272-41D9-A4A5-109D6C6CDF82}" destId="{78C5DFCE-2870-4A21-AB39-CC73BB6D9D08}" srcOrd="1" destOrd="0" presId="urn:microsoft.com/office/officeart/2005/8/layout/hierarchy2"/>
    <dgm:cxn modelId="{22F256BD-5301-4934-80CF-F64279ABB624}" type="presParOf" srcId="{B787AAD6-A138-4E40-8636-1975E07E4E49}" destId="{D9F48D34-B542-4105-810C-830FAFBDA2A2}" srcOrd="10" destOrd="0" presId="urn:microsoft.com/office/officeart/2005/8/layout/hierarchy2"/>
    <dgm:cxn modelId="{6DCD7E75-45FB-4260-8580-6F01486CB581}" type="presParOf" srcId="{D9F48D34-B542-4105-810C-830FAFBDA2A2}" destId="{06721695-40DA-40FF-953B-7B9BB8A6FDFE}" srcOrd="0" destOrd="0" presId="urn:microsoft.com/office/officeart/2005/8/layout/hierarchy2"/>
    <dgm:cxn modelId="{518F8DC9-B7CC-4230-A9A6-5D4FA9037963}" type="presParOf" srcId="{B787AAD6-A138-4E40-8636-1975E07E4E49}" destId="{F49994D7-459B-4932-9783-B2F9F57CBE7E}" srcOrd="11" destOrd="0" presId="urn:microsoft.com/office/officeart/2005/8/layout/hierarchy2"/>
    <dgm:cxn modelId="{4EE107F6-DBA3-4761-A789-4FE7FF99B39C}" type="presParOf" srcId="{F49994D7-459B-4932-9783-B2F9F57CBE7E}" destId="{F9656A07-5540-468D-B731-F30AB404FDD3}" srcOrd="0" destOrd="0" presId="urn:microsoft.com/office/officeart/2005/8/layout/hierarchy2"/>
    <dgm:cxn modelId="{9589C5C8-2928-45DC-A697-6FB68EE66641}" type="presParOf" srcId="{F49994D7-459B-4932-9783-B2F9F57CBE7E}" destId="{706DC58C-51FC-4ADB-AF03-8C2A4C056A5B}" srcOrd="1" destOrd="0" presId="urn:microsoft.com/office/officeart/2005/8/layout/hierarchy2"/>
    <dgm:cxn modelId="{6E13B262-6C50-4C68-9594-982CD4859750}" type="presParOf" srcId="{B787AAD6-A138-4E40-8636-1975E07E4E49}" destId="{03C1F6E6-EF0B-4DC7-B8F6-10DF5D676477}" srcOrd="12" destOrd="0" presId="urn:microsoft.com/office/officeart/2005/8/layout/hierarchy2"/>
    <dgm:cxn modelId="{F0BC085F-C41E-4877-8007-ADD16A194762}" type="presParOf" srcId="{03C1F6E6-EF0B-4DC7-B8F6-10DF5D676477}" destId="{9FF6E7E6-DF2C-4608-AE97-BADC9351C7D4}" srcOrd="0" destOrd="0" presId="urn:microsoft.com/office/officeart/2005/8/layout/hierarchy2"/>
    <dgm:cxn modelId="{64E4180D-D02F-4575-A423-237E58EB1EF1}" type="presParOf" srcId="{B787AAD6-A138-4E40-8636-1975E07E4E49}" destId="{9E754992-BBAF-4750-945C-B61B82A4983F}" srcOrd="13" destOrd="0" presId="urn:microsoft.com/office/officeart/2005/8/layout/hierarchy2"/>
    <dgm:cxn modelId="{5348D93C-7492-49ED-A913-A7CA9BDA9320}" type="presParOf" srcId="{9E754992-BBAF-4750-945C-B61B82A4983F}" destId="{F3A3FD4F-89AB-4925-AF1F-9B52AC5543DC}" srcOrd="0" destOrd="0" presId="urn:microsoft.com/office/officeart/2005/8/layout/hierarchy2"/>
    <dgm:cxn modelId="{B886730E-A7C4-4726-BA95-10486B164F97}" type="presParOf" srcId="{9E754992-BBAF-4750-945C-B61B82A4983F}" destId="{EACB52E8-F4FB-4026-81AC-145FB202AC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40F41-0826-40FE-86D5-A589D538CED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DA7059-CA47-40C7-B5B8-6A35F6E7DC15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b="1" noProof="0" dirty="0">
              <a:latin typeface="Neo Sans" panose="020B0504020202020204" pitchFamily="34" charset="0"/>
            </a:rPr>
            <a:t>TD 4.1</a:t>
          </a:r>
          <a:r>
            <a:rPr lang="en-US" sz="1400" noProof="0" dirty="0">
              <a:latin typeface="Neo Sans" panose="020B0504020202020204" pitchFamily="34" charset="0"/>
            </a:rPr>
            <a:t> Interop. Framework</a:t>
          </a:r>
        </a:p>
      </dgm:t>
    </dgm:pt>
    <dgm:pt modelId="{1ED4A022-8B4E-4756-B7D4-D1032B6EEF4F}" type="parTrans" cxnId="{DAFC2124-5242-4C9F-8D46-05C51CE3F297}">
      <dgm:prSet/>
      <dgm:spPr/>
      <dgm:t>
        <a:bodyPr/>
        <a:lstStyle/>
        <a:p>
          <a:endParaRPr lang="en-US" noProof="0" dirty="0"/>
        </a:p>
      </dgm:t>
    </dgm:pt>
    <dgm:pt modelId="{1C1978A6-5FF6-4018-AC7A-47E7ECFCB887}" type="sibTrans" cxnId="{DAFC2124-5242-4C9F-8D46-05C51CE3F297}">
      <dgm:prSet/>
      <dgm:spPr>
        <a:ln w="7620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 noProof="0" dirty="0"/>
        </a:p>
      </dgm:t>
    </dgm:pt>
    <dgm:pt modelId="{649E5BC9-54C9-4F43-BE83-16CAD4F9B269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400" b="1" noProof="0" dirty="0">
              <a:latin typeface="Neo Sans" panose="020B0504020202020204" pitchFamily="34" charset="0"/>
            </a:rPr>
            <a:t>TD 4.2 </a:t>
          </a:r>
          <a:r>
            <a:rPr lang="en-US" sz="1400" noProof="0" dirty="0">
              <a:latin typeface="Neo Sans" panose="020B0504020202020204" pitchFamily="34" charset="0"/>
            </a:rPr>
            <a:t>     Travel Shopping</a:t>
          </a:r>
        </a:p>
      </dgm:t>
    </dgm:pt>
    <dgm:pt modelId="{1F027252-FE65-48E7-BE26-5391F9B8F34E}" type="parTrans" cxnId="{6C0BF912-92DD-4B1A-A88F-D0037CEFD9D0}">
      <dgm:prSet/>
      <dgm:spPr/>
      <dgm:t>
        <a:bodyPr/>
        <a:lstStyle/>
        <a:p>
          <a:endParaRPr lang="en-US" noProof="0" dirty="0"/>
        </a:p>
      </dgm:t>
    </dgm:pt>
    <dgm:pt modelId="{D5117653-963B-4869-9AA4-60BBC87918A7}" type="sibTrans" cxnId="{6C0BF912-92DD-4B1A-A88F-D0037CEFD9D0}">
      <dgm:prSet/>
      <dgm:spPr>
        <a:ln w="76200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 noProof="0" dirty="0"/>
        </a:p>
      </dgm:t>
    </dgm:pt>
    <dgm:pt modelId="{75918ED7-9024-438C-AE6F-60E68A031C30}">
      <dgm:prSet phldrT="[Texto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400" b="1" noProof="0" dirty="0">
              <a:latin typeface="Neo Sans" panose="020B0504020202020204" pitchFamily="34" charset="0"/>
            </a:rPr>
            <a:t>TD 4.3 </a:t>
          </a:r>
          <a:r>
            <a:rPr lang="en-US" sz="1400" noProof="0" dirty="0">
              <a:latin typeface="Neo Sans" panose="020B0504020202020204" pitchFamily="34" charset="0"/>
            </a:rPr>
            <a:t>Booking &amp; Ticketing</a:t>
          </a:r>
        </a:p>
      </dgm:t>
    </dgm:pt>
    <dgm:pt modelId="{1A25595F-24CF-497F-898F-D6CF50696D11}" type="parTrans" cxnId="{55E1DDFC-4920-43B8-92E2-123358CA3711}">
      <dgm:prSet/>
      <dgm:spPr/>
      <dgm:t>
        <a:bodyPr/>
        <a:lstStyle/>
        <a:p>
          <a:endParaRPr lang="en-US" noProof="0" dirty="0"/>
        </a:p>
      </dgm:t>
    </dgm:pt>
    <dgm:pt modelId="{BD9092FA-B76D-44CF-BE9A-5D137FF55974}" type="sibTrans" cxnId="{55E1DDFC-4920-43B8-92E2-123358CA3711}">
      <dgm:prSet/>
      <dgm:spPr>
        <a:ln w="76200"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en-US" noProof="0" dirty="0"/>
        </a:p>
      </dgm:t>
    </dgm:pt>
    <dgm:pt modelId="{6242C709-3215-4532-9759-6AA1D258F3DB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b="1" noProof="0" dirty="0">
              <a:latin typeface="Neo Sans" panose="020B0504020202020204" pitchFamily="34" charset="0"/>
            </a:rPr>
            <a:t>TD 4.4        </a:t>
          </a:r>
          <a:r>
            <a:rPr lang="en-US" sz="1400" noProof="0" dirty="0">
              <a:latin typeface="Neo Sans" panose="020B0504020202020204" pitchFamily="34" charset="0"/>
            </a:rPr>
            <a:t>Trip Tracker</a:t>
          </a:r>
        </a:p>
      </dgm:t>
    </dgm:pt>
    <dgm:pt modelId="{BAE7F15F-6499-4D9A-9CC5-EF1F60DE90BB}" type="parTrans" cxnId="{9DDFF5BE-A0B6-4667-BD21-ED373E42A01F}">
      <dgm:prSet/>
      <dgm:spPr/>
      <dgm:t>
        <a:bodyPr/>
        <a:lstStyle/>
        <a:p>
          <a:endParaRPr lang="en-US" noProof="0" dirty="0"/>
        </a:p>
      </dgm:t>
    </dgm:pt>
    <dgm:pt modelId="{F1B9804A-D601-4B33-9AF1-E76B87186EC3}" type="sibTrans" cxnId="{9DDFF5BE-A0B6-4667-BD21-ED373E42A01F}">
      <dgm:prSet/>
      <dgm:spPr>
        <a:ln w="76200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n-US" noProof="0" dirty="0"/>
        </a:p>
      </dgm:t>
    </dgm:pt>
    <dgm:pt modelId="{56F4167C-89D8-439F-98E8-A29ABF1001DB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b="1" noProof="0" dirty="0">
              <a:latin typeface="Neo Sans" panose="020B0504020202020204" pitchFamily="34" charset="0"/>
            </a:rPr>
            <a:t>TD 4.6 </a:t>
          </a:r>
          <a:r>
            <a:rPr lang="en-US" sz="1400" noProof="0" dirty="0">
              <a:latin typeface="Neo Sans" panose="020B0504020202020204" pitchFamily="34" charset="0"/>
            </a:rPr>
            <a:t>Business Analytics</a:t>
          </a:r>
        </a:p>
      </dgm:t>
    </dgm:pt>
    <dgm:pt modelId="{E25B2735-D9E0-454A-8BAB-AB367DB00F30}" type="parTrans" cxnId="{D71E2230-BB6C-4780-B9F4-A2F0DE7819A4}">
      <dgm:prSet/>
      <dgm:spPr/>
      <dgm:t>
        <a:bodyPr/>
        <a:lstStyle/>
        <a:p>
          <a:endParaRPr lang="en-US" noProof="0" dirty="0"/>
        </a:p>
      </dgm:t>
    </dgm:pt>
    <dgm:pt modelId="{3BB44DEA-D390-4077-99FC-BBD5A5E62AA5}" type="sibTrans" cxnId="{D71E2230-BB6C-4780-B9F4-A2F0DE7819A4}">
      <dgm:prSet/>
      <dgm:spPr>
        <a:ln w="7620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US" noProof="0" dirty="0"/>
        </a:p>
      </dgm:t>
    </dgm:pt>
    <dgm:pt modelId="{02FE8241-A5F4-4F87-A0A6-35A8B3ABD053}" type="pres">
      <dgm:prSet presAssocID="{BB540F41-0826-40FE-86D5-A589D538C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28D55-5751-478D-8E52-D191B3C4734A}" type="pres">
      <dgm:prSet presAssocID="{34DA7059-CA47-40C7-B5B8-6A35F6E7DC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13ACB-2D2F-4673-8DA4-8F3D01B69CF1}" type="pres">
      <dgm:prSet presAssocID="{34DA7059-CA47-40C7-B5B8-6A35F6E7DC15}" presName="spNode" presStyleCnt="0"/>
      <dgm:spPr/>
    </dgm:pt>
    <dgm:pt modelId="{88B634B8-3CCF-43EE-A748-5C72BF61CC24}" type="pres">
      <dgm:prSet presAssocID="{1C1978A6-5FF6-4018-AC7A-47E7ECFCB88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FD8590E-4DA9-4AF6-9C2F-721128E4E9F9}" type="pres">
      <dgm:prSet presAssocID="{649E5BC9-54C9-4F43-BE83-16CAD4F9B2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A7530-FEDF-48E9-B06B-333DABB5201D}" type="pres">
      <dgm:prSet presAssocID="{649E5BC9-54C9-4F43-BE83-16CAD4F9B269}" presName="spNode" presStyleCnt="0"/>
      <dgm:spPr/>
    </dgm:pt>
    <dgm:pt modelId="{F831FD1D-71FA-4764-A97C-5F2BF91A3B30}" type="pres">
      <dgm:prSet presAssocID="{D5117653-963B-4869-9AA4-60BBC87918A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6AB8459-FA2E-464D-9617-3C9837698480}" type="pres">
      <dgm:prSet presAssocID="{75918ED7-9024-438C-AE6F-60E68A031C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00C06-54AF-4F43-913A-BA23D908A2F5}" type="pres">
      <dgm:prSet presAssocID="{75918ED7-9024-438C-AE6F-60E68A031C30}" presName="spNode" presStyleCnt="0"/>
      <dgm:spPr/>
    </dgm:pt>
    <dgm:pt modelId="{187EBD0E-8F14-4680-8B24-849A17060F15}" type="pres">
      <dgm:prSet presAssocID="{BD9092FA-B76D-44CF-BE9A-5D137FF5597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21D1D44-E0D9-4E6B-AB12-F71CDC9BB3E8}" type="pres">
      <dgm:prSet presAssocID="{6242C709-3215-4532-9759-6AA1D258F3D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8E6AF-8A3A-4762-ACB1-32DFEF7CA96A}" type="pres">
      <dgm:prSet presAssocID="{6242C709-3215-4532-9759-6AA1D258F3DB}" presName="spNode" presStyleCnt="0"/>
      <dgm:spPr/>
    </dgm:pt>
    <dgm:pt modelId="{289DBAA3-6659-40C8-B9D4-83099649C65D}" type="pres">
      <dgm:prSet presAssocID="{F1B9804A-D601-4B33-9AF1-E76B87186EC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7B6AAB4-FE61-4CF9-BBE5-85F37C56EAE2}" type="pres">
      <dgm:prSet presAssocID="{56F4167C-89D8-439F-98E8-A29ABF1001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79C38-A714-4A5B-B132-BB3D9FA29071}" type="pres">
      <dgm:prSet presAssocID="{56F4167C-89D8-439F-98E8-A29ABF1001DB}" presName="spNode" presStyleCnt="0"/>
      <dgm:spPr/>
    </dgm:pt>
    <dgm:pt modelId="{477C14E9-F3DA-414E-8BF6-BB2166FAFB2A}" type="pres">
      <dgm:prSet presAssocID="{3BB44DEA-D390-4077-99FC-BBD5A5E62AA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F4B6B76-A5F2-458A-BD0D-E7C1D26E161A}" type="presOf" srcId="{F1B9804A-D601-4B33-9AF1-E76B87186EC3}" destId="{289DBAA3-6659-40C8-B9D4-83099649C65D}" srcOrd="0" destOrd="0" presId="urn:microsoft.com/office/officeart/2005/8/layout/cycle6"/>
    <dgm:cxn modelId="{DAFC2124-5242-4C9F-8D46-05C51CE3F297}" srcId="{BB540F41-0826-40FE-86D5-A589D538CED4}" destId="{34DA7059-CA47-40C7-B5B8-6A35F6E7DC15}" srcOrd="0" destOrd="0" parTransId="{1ED4A022-8B4E-4756-B7D4-D1032B6EEF4F}" sibTransId="{1C1978A6-5FF6-4018-AC7A-47E7ECFCB887}"/>
    <dgm:cxn modelId="{1FE0B9F8-0EE5-4499-85FA-76F6C10A7261}" type="presOf" srcId="{6242C709-3215-4532-9759-6AA1D258F3DB}" destId="{221D1D44-E0D9-4E6B-AB12-F71CDC9BB3E8}" srcOrd="0" destOrd="0" presId="urn:microsoft.com/office/officeart/2005/8/layout/cycle6"/>
    <dgm:cxn modelId="{D71E2230-BB6C-4780-B9F4-A2F0DE7819A4}" srcId="{BB540F41-0826-40FE-86D5-A589D538CED4}" destId="{56F4167C-89D8-439F-98E8-A29ABF1001DB}" srcOrd="4" destOrd="0" parTransId="{E25B2735-D9E0-454A-8BAB-AB367DB00F30}" sibTransId="{3BB44DEA-D390-4077-99FC-BBD5A5E62AA5}"/>
    <dgm:cxn modelId="{41E49432-50A3-46FD-8A80-3B122FB17B6A}" type="presOf" srcId="{BB540F41-0826-40FE-86D5-A589D538CED4}" destId="{02FE8241-A5F4-4F87-A0A6-35A8B3ABD053}" srcOrd="0" destOrd="0" presId="urn:microsoft.com/office/officeart/2005/8/layout/cycle6"/>
    <dgm:cxn modelId="{632A8EC7-A40E-4BA6-A314-3BCE5206E95A}" type="presOf" srcId="{75918ED7-9024-438C-AE6F-60E68A031C30}" destId="{56AB8459-FA2E-464D-9617-3C9837698480}" srcOrd="0" destOrd="0" presId="urn:microsoft.com/office/officeart/2005/8/layout/cycle6"/>
    <dgm:cxn modelId="{57667069-2C66-429A-9750-7AC7FBC109D6}" type="presOf" srcId="{1C1978A6-5FF6-4018-AC7A-47E7ECFCB887}" destId="{88B634B8-3CCF-43EE-A748-5C72BF61CC24}" srcOrd="0" destOrd="0" presId="urn:microsoft.com/office/officeart/2005/8/layout/cycle6"/>
    <dgm:cxn modelId="{B2D68FE8-4C18-4B50-89F4-033105B77C34}" type="presOf" srcId="{34DA7059-CA47-40C7-B5B8-6A35F6E7DC15}" destId="{97F28D55-5751-478D-8E52-D191B3C4734A}" srcOrd="0" destOrd="0" presId="urn:microsoft.com/office/officeart/2005/8/layout/cycle6"/>
    <dgm:cxn modelId="{B2AA0B90-4DEB-4016-9A00-76B3E71AEE19}" type="presOf" srcId="{649E5BC9-54C9-4F43-BE83-16CAD4F9B269}" destId="{CFD8590E-4DA9-4AF6-9C2F-721128E4E9F9}" srcOrd="0" destOrd="0" presId="urn:microsoft.com/office/officeart/2005/8/layout/cycle6"/>
    <dgm:cxn modelId="{9DDFF5BE-A0B6-4667-BD21-ED373E42A01F}" srcId="{BB540F41-0826-40FE-86D5-A589D538CED4}" destId="{6242C709-3215-4532-9759-6AA1D258F3DB}" srcOrd="3" destOrd="0" parTransId="{BAE7F15F-6499-4D9A-9CC5-EF1F60DE90BB}" sibTransId="{F1B9804A-D601-4B33-9AF1-E76B87186EC3}"/>
    <dgm:cxn modelId="{55E1DDFC-4920-43B8-92E2-123358CA3711}" srcId="{BB540F41-0826-40FE-86D5-A589D538CED4}" destId="{75918ED7-9024-438C-AE6F-60E68A031C30}" srcOrd="2" destOrd="0" parTransId="{1A25595F-24CF-497F-898F-D6CF50696D11}" sibTransId="{BD9092FA-B76D-44CF-BE9A-5D137FF55974}"/>
    <dgm:cxn modelId="{8D41AED7-4683-48C8-8495-323719D2FEFA}" type="presOf" srcId="{D5117653-963B-4869-9AA4-60BBC87918A7}" destId="{F831FD1D-71FA-4764-A97C-5F2BF91A3B30}" srcOrd="0" destOrd="0" presId="urn:microsoft.com/office/officeart/2005/8/layout/cycle6"/>
    <dgm:cxn modelId="{6C0BF912-92DD-4B1A-A88F-D0037CEFD9D0}" srcId="{BB540F41-0826-40FE-86D5-A589D538CED4}" destId="{649E5BC9-54C9-4F43-BE83-16CAD4F9B269}" srcOrd="1" destOrd="0" parTransId="{1F027252-FE65-48E7-BE26-5391F9B8F34E}" sibTransId="{D5117653-963B-4869-9AA4-60BBC87918A7}"/>
    <dgm:cxn modelId="{CB60F7B1-44D5-4F75-81A4-BE622B4EFEE2}" type="presOf" srcId="{BD9092FA-B76D-44CF-BE9A-5D137FF55974}" destId="{187EBD0E-8F14-4680-8B24-849A17060F15}" srcOrd="0" destOrd="0" presId="urn:microsoft.com/office/officeart/2005/8/layout/cycle6"/>
    <dgm:cxn modelId="{526E26C8-D896-43A3-881C-807A08ED4676}" type="presOf" srcId="{3BB44DEA-D390-4077-99FC-BBD5A5E62AA5}" destId="{477C14E9-F3DA-414E-8BF6-BB2166FAFB2A}" srcOrd="0" destOrd="0" presId="urn:microsoft.com/office/officeart/2005/8/layout/cycle6"/>
    <dgm:cxn modelId="{3D4D3CFF-D378-40C7-8770-17BF2071FFC3}" type="presOf" srcId="{56F4167C-89D8-439F-98E8-A29ABF1001DB}" destId="{27B6AAB4-FE61-4CF9-BBE5-85F37C56EAE2}" srcOrd="0" destOrd="0" presId="urn:microsoft.com/office/officeart/2005/8/layout/cycle6"/>
    <dgm:cxn modelId="{8D17A2D0-94E6-4BDF-95FC-E4D57764FE24}" type="presParOf" srcId="{02FE8241-A5F4-4F87-A0A6-35A8B3ABD053}" destId="{97F28D55-5751-478D-8E52-D191B3C4734A}" srcOrd="0" destOrd="0" presId="urn:microsoft.com/office/officeart/2005/8/layout/cycle6"/>
    <dgm:cxn modelId="{A97D42CD-EBFE-4C66-85C5-C1784EF76316}" type="presParOf" srcId="{02FE8241-A5F4-4F87-A0A6-35A8B3ABD053}" destId="{C1513ACB-2D2F-4673-8DA4-8F3D01B69CF1}" srcOrd="1" destOrd="0" presId="urn:microsoft.com/office/officeart/2005/8/layout/cycle6"/>
    <dgm:cxn modelId="{22969BCC-C95B-4605-80E1-D959531A6A3B}" type="presParOf" srcId="{02FE8241-A5F4-4F87-A0A6-35A8B3ABD053}" destId="{88B634B8-3CCF-43EE-A748-5C72BF61CC24}" srcOrd="2" destOrd="0" presId="urn:microsoft.com/office/officeart/2005/8/layout/cycle6"/>
    <dgm:cxn modelId="{857F204A-707F-4B15-8C36-D02744D7B829}" type="presParOf" srcId="{02FE8241-A5F4-4F87-A0A6-35A8B3ABD053}" destId="{CFD8590E-4DA9-4AF6-9C2F-721128E4E9F9}" srcOrd="3" destOrd="0" presId="urn:microsoft.com/office/officeart/2005/8/layout/cycle6"/>
    <dgm:cxn modelId="{07BDF766-7465-418B-AE85-FF3C0B4835C3}" type="presParOf" srcId="{02FE8241-A5F4-4F87-A0A6-35A8B3ABD053}" destId="{D2AA7530-FEDF-48E9-B06B-333DABB5201D}" srcOrd="4" destOrd="0" presId="urn:microsoft.com/office/officeart/2005/8/layout/cycle6"/>
    <dgm:cxn modelId="{E04A9558-80BF-46CB-80ED-3007491BBB91}" type="presParOf" srcId="{02FE8241-A5F4-4F87-A0A6-35A8B3ABD053}" destId="{F831FD1D-71FA-4764-A97C-5F2BF91A3B30}" srcOrd="5" destOrd="0" presId="urn:microsoft.com/office/officeart/2005/8/layout/cycle6"/>
    <dgm:cxn modelId="{A1192FD8-F12B-4032-A597-F31E5759DE5C}" type="presParOf" srcId="{02FE8241-A5F4-4F87-A0A6-35A8B3ABD053}" destId="{56AB8459-FA2E-464D-9617-3C9837698480}" srcOrd="6" destOrd="0" presId="urn:microsoft.com/office/officeart/2005/8/layout/cycle6"/>
    <dgm:cxn modelId="{B3F3D9CE-C6A6-47D7-BE3D-81DE4D60B832}" type="presParOf" srcId="{02FE8241-A5F4-4F87-A0A6-35A8B3ABD053}" destId="{B7A00C06-54AF-4F43-913A-BA23D908A2F5}" srcOrd="7" destOrd="0" presId="urn:microsoft.com/office/officeart/2005/8/layout/cycle6"/>
    <dgm:cxn modelId="{8BC350DA-594E-45A8-8960-69B304589E54}" type="presParOf" srcId="{02FE8241-A5F4-4F87-A0A6-35A8B3ABD053}" destId="{187EBD0E-8F14-4680-8B24-849A17060F15}" srcOrd="8" destOrd="0" presId="urn:microsoft.com/office/officeart/2005/8/layout/cycle6"/>
    <dgm:cxn modelId="{499BAAB7-7124-4B96-A35E-56C3217A61D8}" type="presParOf" srcId="{02FE8241-A5F4-4F87-A0A6-35A8B3ABD053}" destId="{221D1D44-E0D9-4E6B-AB12-F71CDC9BB3E8}" srcOrd="9" destOrd="0" presId="urn:microsoft.com/office/officeart/2005/8/layout/cycle6"/>
    <dgm:cxn modelId="{A50DAC31-74F1-4022-B8B7-980A8F9C9FCE}" type="presParOf" srcId="{02FE8241-A5F4-4F87-A0A6-35A8B3ABD053}" destId="{AEF8E6AF-8A3A-4762-ACB1-32DFEF7CA96A}" srcOrd="10" destOrd="0" presId="urn:microsoft.com/office/officeart/2005/8/layout/cycle6"/>
    <dgm:cxn modelId="{392215B8-FEF8-4CF7-871D-C01B45022CD1}" type="presParOf" srcId="{02FE8241-A5F4-4F87-A0A6-35A8B3ABD053}" destId="{289DBAA3-6659-40C8-B9D4-83099649C65D}" srcOrd="11" destOrd="0" presId="urn:microsoft.com/office/officeart/2005/8/layout/cycle6"/>
    <dgm:cxn modelId="{463D7023-0D15-41A0-8227-AD426032C4FA}" type="presParOf" srcId="{02FE8241-A5F4-4F87-A0A6-35A8B3ABD053}" destId="{27B6AAB4-FE61-4CF9-BBE5-85F37C56EAE2}" srcOrd="12" destOrd="0" presId="urn:microsoft.com/office/officeart/2005/8/layout/cycle6"/>
    <dgm:cxn modelId="{E8C87A3D-1F5B-4264-9B21-834AEB287AF0}" type="presParOf" srcId="{02FE8241-A5F4-4F87-A0A6-35A8B3ABD053}" destId="{56F79C38-A714-4A5B-B132-BB3D9FA29071}" srcOrd="13" destOrd="0" presId="urn:microsoft.com/office/officeart/2005/8/layout/cycle6"/>
    <dgm:cxn modelId="{C27A9985-6ADA-4EC2-A693-9E03DF6D5882}" type="presParOf" srcId="{02FE8241-A5F4-4F87-A0A6-35A8B3ABD053}" destId="{477C14E9-F3DA-414E-8BF6-BB2166FAFB2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00E813-586C-4EE0-9BE0-035E376938A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EADD8CD-BBA7-430B-95CC-3BBC06915A51}">
      <dgm:prSet phldrT="[Text]"/>
      <dgm:spPr/>
      <dgm:t>
        <a:bodyPr/>
        <a:lstStyle/>
        <a:p>
          <a:r>
            <a:rPr lang="en-GB" dirty="0"/>
            <a:t>Demand Responsive Transport (First and Last Mile)</a:t>
          </a:r>
        </a:p>
      </dgm:t>
    </dgm:pt>
    <dgm:pt modelId="{2FEEFD0F-6888-4531-A903-24ED16B5B564}" type="parTrans" cxnId="{1C2BB022-00EE-4540-8CE8-86BD94E6E5DB}">
      <dgm:prSet/>
      <dgm:spPr/>
      <dgm:t>
        <a:bodyPr/>
        <a:lstStyle/>
        <a:p>
          <a:endParaRPr lang="en-GB"/>
        </a:p>
      </dgm:t>
    </dgm:pt>
    <dgm:pt modelId="{B96FE00C-1184-4BFC-9549-30F303EC106D}" type="sibTrans" cxnId="{1C2BB022-00EE-4540-8CE8-86BD94E6E5DB}">
      <dgm:prSet/>
      <dgm:spPr/>
      <dgm:t>
        <a:bodyPr/>
        <a:lstStyle/>
        <a:p>
          <a:endParaRPr lang="en-GB"/>
        </a:p>
      </dgm:t>
    </dgm:pt>
    <dgm:pt modelId="{97F67749-25F3-41B0-AACB-695B55A0470F}">
      <dgm:prSet phldrT="[Text]"/>
      <dgm:spPr/>
      <dgm:t>
        <a:bodyPr/>
        <a:lstStyle/>
        <a:p>
          <a:r>
            <a:rPr lang="en-GB" dirty="0"/>
            <a:t>Multi-User Journeys </a:t>
          </a:r>
        </a:p>
      </dgm:t>
    </dgm:pt>
    <dgm:pt modelId="{28D3DE0E-89BD-4B6E-A4C7-FBDB05826033}" type="parTrans" cxnId="{58EEC7DE-1C11-4F44-952D-0941DB21747B}">
      <dgm:prSet/>
      <dgm:spPr/>
      <dgm:t>
        <a:bodyPr/>
        <a:lstStyle/>
        <a:p>
          <a:endParaRPr lang="en-GB"/>
        </a:p>
      </dgm:t>
    </dgm:pt>
    <dgm:pt modelId="{17F64CAF-E98A-49F2-8131-9A5C234F2198}" type="sibTrans" cxnId="{58EEC7DE-1C11-4F44-952D-0941DB21747B}">
      <dgm:prSet/>
      <dgm:spPr/>
      <dgm:t>
        <a:bodyPr/>
        <a:lstStyle/>
        <a:p>
          <a:endParaRPr lang="en-GB"/>
        </a:p>
      </dgm:t>
    </dgm:pt>
    <dgm:pt modelId="{B133639A-3726-4A34-97BC-6ED3705B9CA6}">
      <dgm:prSet phldrT="[Text]"/>
      <dgm:spPr/>
      <dgm:t>
        <a:bodyPr/>
        <a:lstStyle/>
        <a:p>
          <a:r>
            <a:rPr lang="en-GB" dirty="0"/>
            <a:t>Enhanced Business and Contractual Management</a:t>
          </a:r>
        </a:p>
      </dgm:t>
    </dgm:pt>
    <dgm:pt modelId="{C3AF657F-0306-462A-9CDC-A869A884C54E}" type="parTrans" cxnId="{ABBF91EB-75BD-4569-A270-147E25F3CFC0}">
      <dgm:prSet/>
      <dgm:spPr/>
      <dgm:t>
        <a:bodyPr/>
        <a:lstStyle/>
        <a:p>
          <a:endParaRPr lang="en-GB"/>
        </a:p>
      </dgm:t>
    </dgm:pt>
    <dgm:pt modelId="{AD021672-14AA-465C-A194-81E4809BF35D}" type="sibTrans" cxnId="{ABBF91EB-75BD-4569-A270-147E25F3CFC0}">
      <dgm:prSet/>
      <dgm:spPr/>
      <dgm:t>
        <a:bodyPr/>
        <a:lstStyle/>
        <a:p>
          <a:endParaRPr lang="en-GB"/>
        </a:p>
      </dgm:t>
    </dgm:pt>
    <dgm:pt modelId="{F4AC6058-0989-42BF-BF51-D1CE25B57CAD}" type="pres">
      <dgm:prSet presAssocID="{2C00E813-586C-4EE0-9BE0-035E376938A2}" presName="Name0" presStyleCnt="0">
        <dgm:presLayoutVars>
          <dgm:dir/>
          <dgm:resizeHandles val="exact"/>
        </dgm:presLayoutVars>
      </dgm:prSet>
      <dgm:spPr/>
    </dgm:pt>
    <dgm:pt modelId="{25F93DAF-9C1E-4518-8891-9C8161280114}" type="pres">
      <dgm:prSet presAssocID="{2C00E813-586C-4EE0-9BE0-035E376938A2}" presName="fgShape" presStyleLbl="fgShp" presStyleIdx="0" presStyleCnt="1"/>
      <dgm:spPr/>
    </dgm:pt>
    <dgm:pt modelId="{07E63DBE-D2F3-441D-A84E-1D092D66F808}" type="pres">
      <dgm:prSet presAssocID="{2C00E813-586C-4EE0-9BE0-035E376938A2}" presName="linComp" presStyleCnt="0"/>
      <dgm:spPr/>
    </dgm:pt>
    <dgm:pt modelId="{DABA4D4D-1094-43AD-92F6-8118CF66C4AB}" type="pres">
      <dgm:prSet presAssocID="{BEADD8CD-BBA7-430B-95CC-3BBC06915A51}" presName="compNode" presStyleCnt="0"/>
      <dgm:spPr/>
    </dgm:pt>
    <dgm:pt modelId="{BF6996C5-0115-41F4-A647-4D832EA053E3}" type="pres">
      <dgm:prSet presAssocID="{BEADD8CD-BBA7-430B-95CC-3BBC06915A51}" presName="bkgdShape" presStyleLbl="node1" presStyleIdx="0" presStyleCnt="3"/>
      <dgm:spPr/>
      <dgm:t>
        <a:bodyPr/>
        <a:lstStyle/>
        <a:p>
          <a:endParaRPr lang="en-US"/>
        </a:p>
      </dgm:t>
    </dgm:pt>
    <dgm:pt modelId="{FC5DCA15-CE0D-4FB8-9C8E-07636EB41D16}" type="pres">
      <dgm:prSet presAssocID="{BEADD8CD-BBA7-430B-95CC-3BBC06915A5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21572-1310-4206-A3AA-B71D404264B5}" type="pres">
      <dgm:prSet presAssocID="{BEADD8CD-BBA7-430B-95CC-3BBC06915A51}" presName="invisiNode" presStyleLbl="node1" presStyleIdx="0" presStyleCnt="3"/>
      <dgm:spPr/>
    </dgm:pt>
    <dgm:pt modelId="{7399440B-3F0C-41A2-B1AD-2731EBF8E344}" type="pres">
      <dgm:prSet presAssocID="{BEADD8CD-BBA7-430B-95CC-3BBC06915A5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E0CA9CF0-2143-40D0-8790-CEB81FFD3324}" type="pres">
      <dgm:prSet presAssocID="{B96FE00C-1184-4BFC-9549-30F303EC10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650C2F-5A6F-4A99-A18C-8BBC2900C2CA}" type="pres">
      <dgm:prSet presAssocID="{97F67749-25F3-41B0-AACB-695B55A0470F}" presName="compNode" presStyleCnt="0"/>
      <dgm:spPr/>
    </dgm:pt>
    <dgm:pt modelId="{DAAB4C80-D917-42EF-B3CA-006B96CFFBC2}" type="pres">
      <dgm:prSet presAssocID="{97F67749-25F3-41B0-AACB-695B55A0470F}" presName="bkgdShape" presStyleLbl="node1" presStyleIdx="1" presStyleCnt="3"/>
      <dgm:spPr/>
      <dgm:t>
        <a:bodyPr/>
        <a:lstStyle/>
        <a:p>
          <a:endParaRPr lang="en-US"/>
        </a:p>
      </dgm:t>
    </dgm:pt>
    <dgm:pt modelId="{A3CFB047-F7BE-4666-8581-85BBB2797AAE}" type="pres">
      <dgm:prSet presAssocID="{97F67749-25F3-41B0-AACB-695B55A0470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C0D0B-66A9-4BD5-A593-FFB706567747}" type="pres">
      <dgm:prSet presAssocID="{97F67749-25F3-41B0-AACB-695B55A0470F}" presName="invisiNode" presStyleLbl="node1" presStyleIdx="1" presStyleCnt="3"/>
      <dgm:spPr/>
    </dgm:pt>
    <dgm:pt modelId="{2386BE56-29ED-4364-9756-B16B3C32EA01}" type="pres">
      <dgm:prSet presAssocID="{97F67749-25F3-41B0-AACB-695B55A0470F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men"/>
        </a:ext>
      </dgm:extLst>
    </dgm:pt>
    <dgm:pt modelId="{6F7D63EA-F50C-4C62-A8BE-D509130A7C83}" type="pres">
      <dgm:prSet presAssocID="{17F64CAF-E98A-49F2-8131-9A5C234F21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BA2D37-6961-428E-BADF-D739231FB5E3}" type="pres">
      <dgm:prSet presAssocID="{B133639A-3726-4A34-97BC-6ED3705B9CA6}" presName="compNode" presStyleCnt="0"/>
      <dgm:spPr/>
    </dgm:pt>
    <dgm:pt modelId="{B51C28A8-FC05-4C06-835E-DB6B2C8B795D}" type="pres">
      <dgm:prSet presAssocID="{B133639A-3726-4A34-97BC-6ED3705B9CA6}" presName="bkgdShape" presStyleLbl="node1" presStyleIdx="2" presStyleCnt="3"/>
      <dgm:spPr/>
      <dgm:t>
        <a:bodyPr/>
        <a:lstStyle/>
        <a:p>
          <a:endParaRPr lang="en-US"/>
        </a:p>
      </dgm:t>
    </dgm:pt>
    <dgm:pt modelId="{FE01B94C-DF72-46FD-8AC4-31097AC5CA76}" type="pres">
      <dgm:prSet presAssocID="{B133639A-3726-4A34-97BC-6ED3705B9CA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02B38-3D74-40F4-8DFE-165DDF262C73}" type="pres">
      <dgm:prSet presAssocID="{B133639A-3726-4A34-97BC-6ED3705B9CA6}" presName="invisiNode" presStyleLbl="node1" presStyleIdx="2" presStyleCnt="3"/>
      <dgm:spPr/>
    </dgm:pt>
    <dgm:pt modelId="{772F0174-321F-4DA7-BE3A-647920912B31}" type="pres">
      <dgm:prSet presAssocID="{B133639A-3726-4A34-97BC-6ED3705B9CA6}" presName="imagNode" presStyleLbl="fg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"/>
        </a:ext>
      </dgm:extLst>
    </dgm:pt>
  </dgm:ptLst>
  <dgm:cxnLst>
    <dgm:cxn modelId="{35D41533-088E-4E52-9270-73ACE0816610}" type="presOf" srcId="{97F67749-25F3-41B0-AACB-695B55A0470F}" destId="{DAAB4C80-D917-42EF-B3CA-006B96CFFBC2}" srcOrd="0" destOrd="0" presId="urn:microsoft.com/office/officeart/2005/8/layout/hList7"/>
    <dgm:cxn modelId="{B45B80DA-A2A2-4C0F-AD59-BE4C7696229C}" type="presOf" srcId="{B133639A-3726-4A34-97BC-6ED3705B9CA6}" destId="{FE01B94C-DF72-46FD-8AC4-31097AC5CA76}" srcOrd="1" destOrd="0" presId="urn:microsoft.com/office/officeart/2005/8/layout/hList7"/>
    <dgm:cxn modelId="{89A87E54-FFC9-48BD-9122-5993A57AA190}" type="presOf" srcId="{B133639A-3726-4A34-97BC-6ED3705B9CA6}" destId="{B51C28A8-FC05-4C06-835E-DB6B2C8B795D}" srcOrd="0" destOrd="0" presId="urn:microsoft.com/office/officeart/2005/8/layout/hList7"/>
    <dgm:cxn modelId="{31FEEEA9-2887-4D34-98BE-A05C250F2F8E}" type="presOf" srcId="{B96FE00C-1184-4BFC-9549-30F303EC106D}" destId="{E0CA9CF0-2143-40D0-8790-CEB81FFD3324}" srcOrd="0" destOrd="0" presId="urn:microsoft.com/office/officeart/2005/8/layout/hList7"/>
    <dgm:cxn modelId="{0B47BCEF-91F1-412B-8044-7E539319700C}" type="presOf" srcId="{97F67749-25F3-41B0-AACB-695B55A0470F}" destId="{A3CFB047-F7BE-4666-8581-85BBB2797AAE}" srcOrd="1" destOrd="0" presId="urn:microsoft.com/office/officeart/2005/8/layout/hList7"/>
    <dgm:cxn modelId="{1C2BB022-00EE-4540-8CE8-86BD94E6E5DB}" srcId="{2C00E813-586C-4EE0-9BE0-035E376938A2}" destId="{BEADD8CD-BBA7-430B-95CC-3BBC06915A51}" srcOrd="0" destOrd="0" parTransId="{2FEEFD0F-6888-4531-A903-24ED16B5B564}" sibTransId="{B96FE00C-1184-4BFC-9549-30F303EC106D}"/>
    <dgm:cxn modelId="{112A78EC-51BD-4C29-AD92-5874204F23E7}" type="presOf" srcId="{BEADD8CD-BBA7-430B-95CC-3BBC06915A51}" destId="{FC5DCA15-CE0D-4FB8-9C8E-07636EB41D16}" srcOrd="1" destOrd="0" presId="urn:microsoft.com/office/officeart/2005/8/layout/hList7"/>
    <dgm:cxn modelId="{58EEC7DE-1C11-4F44-952D-0941DB21747B}" srcId="{2C00E813-586C-4EE0-9BE0-035E376938A2}" destId="{97F67749-25F3-41B0-AACB-695B55A0470F}" srcOrd="1" destOrd="0" parTransId="{28D3DE0E-89BD-4B6E-A4C7-FBDB05826033}" sibTransId="{17F64CAF-E98A-49F2-8131-9A5C234F2198}"/>
    <dgm:cxn modelId="{ABBF91EB-75BD-4569-A270-147E25F3CFC0}" srcId="{2C00E813-586C-4EE0-9BE0-035E376938A2}" destId="{B133639A-3726-4A34-97BC-6ED3705B9CA6}" srcOrd="2" destOrd="0" parTransId="{C3AF657F-0306-462A-9CDC-A869A884C54E}" sibTransId="{AD021672-14AA-465C-A194-81E4809BF35D}"/>
    <dgm:cxn modelId="{F7BAB071-FD09-4159-A1EB-B167DA4B6785}" type="presOf" srcId="{17F64CAF-E98A-49F2-8131-9A5C234F2198}" destId="{6F7D63EA-F50C-4C62-A8BE-D509130A7C83}" srcOrd="0" destOrd="0" presId="urn:microsoft.com/office/officeart/2005/8/layout/hList7"/>
    <dgm:cxn modelId="{EDF16305-434E-406E-9456-365671B49A09}" type="presOf" srcId="{BEADD8CD-BBA7-430B-95CC-3BBC06915A51}" destId="{BF6996C5-0115-41F4-A647-4D832EA053E3}" srcOrd="0" destOrd="0" presId="urn:microsoft.com/office/officeart/2005/8/layout/hList7"/>
    <dgm:cxn modelId="{E74FC51E-BDB8-4642-BA8E-A15EC5E8E1A1}" type="presOf" srcId="{2C00E813-586C-4EE0-9BE0-035E376938A2}" destId="{F4AC6058-0989-42BF-BF51-D1CE25B57CAD}" srcOrd="0" destOrd="0" presId="urn:microsoft.com/office/officeart/2005/8/layout/hList7"/>
    <dgm:cxn modelId="{64CA07B9-D89F-4A43-BD8D-A07DA5EAF891}" type="presParOf" srcId="{F4AC6058-0989-42BF-BF51-D1CE25B57CAD}" destId="{25F93DAF-9C1E-4518-8891-9C8161280114}" srcOrd="0" destOrd="0" presId="urn:microsoft.com/office/officeart/2005/8/layout/hList7"/>
    <dgm:cxn modelId="{5DFAA62C-99CF-41EB-847F-5C919BE7F0C2}" type="presParOf" srcId="{F4AC6058-0989-42BF-BF51-D1CE25B57CAD}" destId="{07E63DBE-D2F3-441D-A84E-1D092D66F808}" srcOrd="1" destOrd="0" presId="urn:microsoft.com/office/officeart/2005/8/layout/hList7"/>
    <dgm:cxn modelId="{B1378BB4-A144-49BB-9922-F25704A040BD}" type="presParOf" srcId="{07E63DBE-D2F3-441D-A84E-1D092D66F808}" destId="{DABA4D4D-1094-43AD-92F6-8118CF66C4AB}" srcOrd="0" destOrd="0" presId="urn:microsoft.com/office/officeart/2005/8/layout/hList7"/>
    <dgm:cxn modelId="{916F90E1-4971-464D-8E1C-EFB47ABB670C}" type="presParOf" srcId="{DABA4D4D-1094-43AD-92F6-8118CF66C4AB}" destId="{BF6996C5-0115-41F4-A647-4D832EA053E3}" srcOrd="0" destOrd="0" presId="urn:microsoft.com/office/officeart/2005/8/layout/hList7"/>
    <dgm:cxn modelId="{13E03888-1410-4ED7-8622-53E56FE5CF25}" type="presParOf" srcId="{DABA4D4D-1094-43AD-92F6-8118CF66C4AB}" destId="{FC5DCA15-CE0D-4FB8-9C8E-07636EB41D16}" srcOrd="1" destOrd="0" presId="urn:microsoft.com/office/officeart/2005/8/layout/hList7"/>
    <dgm:cxn modelId="{05B904AA-B610-4A14-B597-403518AB9FAA}" type="presParOf" srcId="{DABA4D4D-1094-43AD-92F6-8118CF66C4AB}" destId="{F2621572-1310-4206-A3AA-B71D404264B5}" srcOrd="2" destOrd="0" presId="urn:microsoft.com/office/officeart/2005/8/layout/hList7"/>
    <dgm:cxn modelId="{6A2DE419-9FBC-4ED9-889C-C264616BBC96}" type="presParOf" srcId="{DABA4D4D-1094-43AD-92F6-8118CF66C4AB}" destId="{7399440B-3F0C-41A2-B1AD-2731EBF8E344}" srcOrd="3" destOrd="0" presId="urn:microsoft.com/office/officeart/2005/8/layout/hList7"/>
    <dgm:cxn modelId="{E2761EE2-4BFD-424A-A986-189F884CB7B1}" type="presParOf" srcId="{07E63DBE-D2F3-441D-A84E-1D092D66F808}" destId="{E0CA9CF0-2143-40D0-8790-CEB81FFD3324}" srcOrd="1" destOrd="0" presId="urn:microsoft.com/office/officeart/2005/8/layout/hList7"/>
    <dgm:cxn modelId="{CCF305D0-14B4-49A2-8D1D-606BFF903AD3}" type="presParOf" srcId="{07E63DBE-D2F3-441D-A84E-1D092D66F808}" destId="{39650C2F-5A6F-4A99-A18C-8BBC2900C2CA}" srcOrd="2" destOrd="0" presId="urn:microsoft.com/office/officeart/2005/8/layout/hList7"/>
    <dgm:cxn modelId="{ECEDC318-9114-448E-A73B-E56F4B3B4EC5}" type="presParOf" srcId="{39650C2F-5A6F-4A99-A18C-8BBC2900C2CA}" destId="{DAAB4C80-D917-42EF-B3CA-006B96CFFBC2}" srcOrd="0" destOrd="0" presId="urn:microsoft.com/office/officeart/2005/8/layout/hList7"/>
    <dgm:cxn modelId="{B0BDF415-70EC-489B-AA66-831B34C94B71}" type="presParOf" srcId="{39650C2F-5A6F-4A99-A18C-8BBC2900C2CA}" destId="{A3CFB047-F7BE-4666-8581-85BBB2797AAE}" srcOrd="1" destOrd="0" presId="urn:microsoft.com/office/officeart/2005/8/layout/hList7"/>
    <dgm:cxn modelId="{04FB92D6-0AAD-48BF-BA41-F713252956B7}" type="presParOf" srcId="{39650C2F-5A6F-4A99-A18C-8BBC2900C2CA}" destId="{D8DC0D0B-66A9-4BD5-A593-FFB706567747}" srcOrd="2" destOrd="0" presId="urn:microsoft.com/office/officeart/2005/8/layout/hList7"/>
    <dgm:cxn modelId="{BCA6C09C-075D-4F1E-BEC4-B86DEE464C64}" type="presParOf" srcId="{39650C2F-5A6F-4A99-A18C-8BBC2900C2CA}" destId="{2386BE56-29ED-4364-9756-B16B3C32EA01}" srcOrd="3" destOrd="0" presId="urn:microsoft.com/office/officeart/2005/8/layout/hList7"/>
    <dgm:cxn modelId="{DB432B48-5CAE-4799-83CD-BE7D6E8CB902}" type="presParOf" srcId="{07E63DBE-D2F3-441D-A84E-1D092D66F808}" destId="{6F7D63EA-F50C-4C62-A8BE-D509130A7C83}" srcOrd="3" destOrd="0" presId="urn:microsoft.com/office/officeart/2005/8/layout/hList7"/>
    <dgm:cxn modelId="{C9ED9BBD-D973-4D5C-982B-D023BBA84194}" type="presParOf" srcId="{07E63DBE-D2F3-441D-A84E-1D092D66F808}" destId="{4BBA2D37-6961-428E-BADF-D739231FB5E3}" srcOrd="4" destOrd="0" presId="urn:microsoft.com/office/officeart/2005/8/layout/hList7"/>
    <dgm:cxn modelId="{11D2E41B-CAEA-4123-8B18-0327F31B24F2}" type="presParOf" srcId="{4BBA2D37-6961-428E-BADF-D739231FB5E3}" destId="{B51C28A8-FC05-4C06-835E-DB6B2C8B795D}" srcOrd="0" destOrd="0" presId="urn:microsoft.com/office/officeart/2005/8/layout/hList7"/>
    <dgm:cxn modelId="{A44720FD-C0F0-4B15-A590-6549C915CF5A}" type="presParOf" srcId="{4BBA2D37-6961-428E-BADF-D739231FB5E3}" destId="{FE01B94C-DF72-46FD-8AC4-31097AC5CA76}" srcOrd="1" destOrd="0" presId="urn:microsoft.com/office/officeart/2005/8/layout/hList7"/>
    <dgm:cxn modelId="{F0E0EDDB-20AB-48DB-9012-2188C1E9D973}" type="presParOf" srcId="{4BBA2D37-6961-428E-BADF-D739231FB5E3}" destId="{9D702B38-3D74-40F4-8DFE-165DDF262C73}" srcOrd="2" destOrd="0" presId="urn:microsoft.com/office/officeart/2005/8/layout/hList7"/>
    <dgm:cxn modelId="{1CF43C4A-5897-46A4-8876-AC826398EC84}" type="presParOf" srcId="{4BBA2D37-6961-428E-BADF-D739231FB5E3}" destId="{772F0174-321F-4DA7-BE3A-647920912B3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6D12B8-4363-476E-A8C5-87D4DCBE3F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741DC7DF-A447-4E63-BC53-F0E3015C0F05}">
      <dgm:prSet phldrT="[Texto]" custT="1"/>
      <dgm:spPr/>
      <dgm:t>
        <a:bodyPr/>
        <a:lstStyle/>
        <a:p>
          <a:r>
            <a:rPr lang="es-ES" sz="1400" b="1" dirty="0" err="1">
              <a:solidFill>
                <a:schemeClr val="bg1"/>
              </a:solidFill>
            </a:rPr>
            <a:t>seamless</a:t>
          </a:r>
          <a:r>
            <a:rPr lang="es-ES" sz="1400" b="1" dirty="0">
              <a:solidFill>
                <a:schemeClr val="bg1"/>
              </a:solidFill>
            </a:rPr>
            <a:t> </a:t>
          </a:r>
          <a:r>
            <a:rPr lang="es-ES" sz="1400" b="1" dirty="0" err="1">
              <a:solidFill>
                <a:schemeClr val="bg1"/>
              </a:solidFill>
            </a:rPr>
            <a:t>validation</a:t>
          </a:r>
          <a:endParaRPr lang="es-ES" sz="1400" b="1" dirty="0">
            <a:solidFill>
              <a:schemeClr val="bg1"/>
            </a:solidFill>
          </a:endParaRPr>
        </a:p>
      </dgm:t>
    </dgm:pt>
    <dgm:pt modelId="{1238181B-98C0-4D87-A535-D0A951043FEF}" type="parTrans" cxnId="{12DA075E-F776-4521-8C2F-40596C70809E}">
      <dgm:prSet/>
      <dgm:spPr/>
      <dgm:t>
        <a:bodyPr/>
        <a:lstStyle/>
        <a:p>
          <a:endParaRPr lang="es-ES" sz="1400">
            <a:solidFill>
              <a:schemeClr val="bg1"/>
            </a:solidFill>
          </a:endParaRPr>
        </a:p>
      </dgm:t>
    </dgm:pt>
    <dgm:pt modelId="{A856D30C-1B5C-4B76-8C60-97EBE657A031}" type="sibTrans" cxnId="{12DA075E-F776-4521-8C2F-40596C70809E}">
      <dgm:prSet/>
      <dgm:spPr/>
      <dgm:t>
        <a:bodyPr/>
        <a:lstStyle/>
        <a:p>
          <a:endParaRPr lang="es-ES" sz="1400">
            <a:solidFill>
              <a:schemeClr val="bg1"/>
            </a:solidFill>
          </a:endParaRPr>
        </a:p>
      </dgm:t>
    </dgm:pt>
    <dgm:pt modelId="{211EA6B9-0434-4B06-91D2-078D2A69F85A}">
      <dgm:prSet phldrT="[Texto]" custT="1"/>
      <dgm:spPr/>
      <dgm:t>
        <a:bodyPr/>
        <a:lstStyle/>
        <a:p>
          <a:r>
            <a:rPr lang="es-ES" sz="1400" b="1" dirty="0" err="1">
              <a:solidFill>
                <a:schemeClr val="bg1"/>
              </a:solidFill>
            </a:rPr>
            <a:t>Inspection</a:t>
          </a:r>
          <a:endParaRPr lang="es-ES" sz="1400" b="1" dirty="0">
            <a:solidFill>
              <a:schemeClr val="bg1"/>
            </a:solidFill>
          </a:endParaRPr>
        </a:p>
      </dgm:t>
    </dgm:pt>
    <dgm:pt modelId="{0373E948-6260-4544-83B4-4BC4A368F5C3}" type="parTrans" cxnId="{9F83E835-CB56-47FD-8830-95254D104E54}">
      <dgm:prSet/>
      <dgm:spPr/>
      <dgm:t>
        <a:bodyPr/>
        <a:lstStyle/>
        <a:p>
          <a:endParaRPr lang="es-ES" sz="1400">
            <a:solidFill>
              <a:schemeClr val="bg1"/>
            </a:solidFill>
          </a:endParaRPr>
        </a:p>
      </dgm:t>
    </dgm:pt>
    <dgm:pt modelId="{14C74A43-2D90-4135-A23D-E3046F8ED04E}" type="sibTrans" cxnId="{9F83E835-CB56-47FD-8830-95254D104E54}">
      <dgm:prSet/>
      <dgm:spPr/>
      <dgm:t>
        <a:bodyPr/>
        <a:lstStyle/>
        <a:p>
          <a:endParaRPr lang="es-ES" sz="1400">
            <a:solidFill>
              <a:schemeClr val="bg1"/>
            </a:solidFill>
          </a:endParaRPr>
        </a:p>
      </dgm:t>
    </dgm:pt>
    <dgm:pt modelId="{0C58745B-4271-4A7A-A05B-94F3D4729AA9}">
      <dgm:prSet phldrT="[Texto]" custT="1"/>
      <dgm:spPr/>
      <dgm:t>
        <a:bodyPr/>
        <a:lstStyle/>
        <a:p>
          <a:r>
            <a:rPr lang="es-ES" sz="1400" b="1" dirty="0" err="1">
              <a:solidFill>
                <a:schemeClr val="bg1"/>
              </a:solidFill>
            </a:rPr>
            <a:t>Unified</a:t>
          </a:r>
          <a:r>
            <a:rPr lang="es-ES" sz="1400" b="1" dirty="0">
              <a:solidFill>
                <a:schemeClr val="bg1"/>
              </a:solidFill>
            </a:rPr>
            <a:t> </a:t>
          </a:r>
          <a:r>
            <a:rPr lang="es-ES" sz="1400" b="1" dirty="0" err="1">
              <a:solidFill>
                <a:schemeClr val="bg1"/>
              </a:solidFill>
            </a:rPr>
            <a:t>entitlement</a:t>
          </a:r>
          <a:endParaRPr lang="es-ES" sz="1400" b="1" dirty="0">
            <a:solidFill>
              <a:schemeClr val="bg1"/>
            </a:solidFill>
          </a:endParaRPr>
        </a:p>
      </dgm:t>
    </dgm:pt>
    <dgm:pt modelId="{B8446658-7DAA-4A5E-BC25-145875AD23F4}" type="parTrans" cxnId="{E2B4CF53-3306-411B-A294-284E4311CEA6}">
      <dgm:prSet/>
      <dgm:spPr/>
      <dgm:t>
        <a:bodyPr/>
        <a:lstStyle/>
        <a:p>
          <a:endParaRPr lang="es-ES" sz="1400">
            <a:solidFill>
              <a:schemeClr val="bg1"/>
            </a:solidFill>
          </a:endParaRPr>
        </a:p>
      </dgm:t>
    </dgm:pt>
    <dgm:pt modelId="{F2192770-DD50-4504-B7A1-07E8BE83991E}" type="sibTrans" cxnId="{E2B4CF53-3306-411B-A294-284E4311CEA6}">
      <dgm:prSet/>
      <dgm:spPr/>
      <dgm:t>
        <a:bodyPr/>
        <a:lstStyle/>
        <a:p>
          <a:endParaRPr lang="es-ES" sz="1400">
            <a:solidFill>
              <a:schemeClr val="bg1"/>
            </a:solidFill>
          </a:endParaRPr>
        </a:p>
      </dgm:t>
    </dgm:pt>
    <dgm:pt modelId="{FF69E2AA-1031-45A7-874F-5CA47488FB3D}" type="pres">
      <dgm:prSet presAssocID="{CA6D12B8-4363-476E-A8C5-87D4DCBE3F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AB34082-0CC8-4AF0-BD34-218A9C654B87}" type="pres">
      <dgm:prSet presAssocID="{CA6D12B8-4363-476E-A8C5-87D4DCBE3F7D}" presName="Name1" presStyleCnt="0"/>
      <dgm:spPr/>
    </dgm:pt>
    <dgm:pt modelId="{C7B97250-D0CC-49CE-9712-C6B68B5F2A2F}" type="pres">
      <dgm:prSet presAssocID="{CA6D12B8-4363-476E-A8C5-87D4DCBE3F7D}" presName="cycle" presStyleCnt="0"/>
      <dgm:spPr/>
    </dgm:pt>
    <dgm:pt modelId="{AD6F3A36-F8A3-4632-867F-2718F26B372F}" type="pres">
      <dgm:prSet presAssocID="{CA6D12B8-4363-476E-A8C5-87D4DCBE3F7D}" presName="srcNode" presStyleLbl="node1" presStyleIdx="0" presStyleCnt="3"/>
      <dgm:spPr/>
    </dgm:pt>
    <dgm:pt modelId="{7A55C029-D1F5-42A5-9077-FC3992AA4DE5}" type="pres">
      <dgm:prSet presAssocID="{CA6D12B8-4363-476E-A8C5-87D4DCBE3F7D}" presName="conn" presStyleLbl="parChTrans1D2" presStyleIdx="0" presStyleCnt="1"/>
      <dgm:spPr/>
      <dgm:t>
        <a:bodyPr/>
        <a:lstStyle/>
        <a:p>
          <a:endParaRPr lang="en-US"/>
        </a:p>
      </dgm:t>
    </dgm:pt>
    <dgm:pt modelId="{72ACEE62-51EC-4182-BB36-3B3D8314FD9C}" type="pres">
      <dgm:prSet presAssocID="{CA6D12B8-4363-476E-A8C5-87D4DCBE3F7D}" presName="extraNode" presStyleLbl="node1" presStyleIdx="0" presStyleCnt="3"/>
      <dgm:spPr/>
    </dgm:pt>
    <dgm:pt modelId="{3B06E3CC-E1AB-44CB-82EF-01830204B634}" type="pres">
      <dgm:prSet presAssocID="{CA6D12B8-4363-476E-A8C5-87D4DCBE3F7D}" presName="dstNode" presStyleLbl="node1" presStyleIdx="0" presStyleCnt="3"/>
      <dgm:spPr/>
    </dgm:pt>
    <dgm:pt modelId="{FA11B73B-2AD9-4CDE-AE03-A5CF41C63A31}" type="pres">
      <dgm:prSet presAssocID="{741DC7DF-A447-4E63-BC53-F0E3015C0F0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0F959-C237-4B20-BCFC-B1CF254A872D}" type="pres">
      <dgm:prSet presAssocID="{741DC7DF-A447-4E63-BC53-F0E3015C0F05}" presName="accent_1" presStyleCnt="0"/>
      <dgm:spPr/>
    </dgm:pt>
    <dgm:pt modelId="{0FEE7C24-46AD-4601-B4AD-0331A1F93CD2}" type="pres">
      <dgm:prSet presAssocID="{741DC7DF-A447-4E63-BC53-F0E3015C0F05}" presName="accentRepeatNode" presStyleLbl="solidFgAcc1" presStyleIdx="0" presStyleCnt="3"/>
      <dgm:spPr>
        <a:solidFill>
          <a:srgbClr val="9A647B"/>
        </a:solidFill>
      </dgm:spPr>
    </dgm:pt>
    <dgm:pt modelId="{9D3515D4-B7BD-4747-B727-6B1CE57C9C6E}" type="pres">
      <dgm:prSet presAssocID="{211EA6B9-0434-4B06-91D2-078D2A69F85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D95F2-5B0B-4DF4-96A3-1C66DBF4BA96}" type="pres">
      <dgm:prSet presAssocID="{211EA6B9-0434-4B06-91D2-078D2A69F85A}" presName="accent_2" presStyleCnt="0"/>
      <dgm:spPr/>
    </dgm:pt>
    <dgm:pt modelId="{344EEC62-6E59-4F3B-B339-C2B13677DF9B}" type="pres">
      <dgm:prSet presAssocID="{211EA6B9-0434-4B06-91D2-078D2A69F85A}" presName="accentRepeatNode" presStyleLbl="solidFgAcc1" presStyleIdx="1" presStyleCnt="3"/>
      <dgm:spPr>
        <a:solidFill>
          <a:srgbClr val="762C6B"/>
        </a:solidFill>
      </dgm:spPr>
    </dgm:pt>
    <dgm:pt modelId="{6BFCE67E-8128-41D2-8D12-EE47CBBF15A6}" type="pres">
      <dgm:prSet presAssocID="{0C58745B-4271-4A7A-A05B-94F3D4729AA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134B7-FF62-4FB9-A40E-90DE262A929A}" type="pres">
      <dgm:prSet presAssocID="{0C58745B-4271-4A7A-A05B-94F3D4729AA9}" presName="accent_3" presStyleCnt="0"/>
      <dgm:spPr/>
    </dgm:pt>
    <dgm:pt modelId="{A49665A8-8F19-4261-9BB4-9AEB299FF821}" type="pres">
      <dgm:prSet presAssocID="{0C58745B-4271-4A7A-A05B-94F3D4729AA9}" presName="accentRepeatNode" presStyleLbl="solidFgAcc1" presStyleIdx="2" presStyleCnt="3"/>
      <dgm:spPr>
        <a:solidFill>
          <a:srgbClr val="4B1C44"/>
        </a:solidFill>
      </dgm:spPr>
    </dgm:pt>
  </dgm:ptLst>
  <dgm:cxnLst>
    <dgm:cxn modelId="{E2B4CF53-3306-411B-A294-284E4311CEA6}" srcId="{CA6D12B8-4363-476E-A8C5-87D4DCBE3F7D}" destId="{0C58745B-4271-4A7A-A05B-94F3D4729AA9}" srcOrd="2" destOrd="0" parTransId="{B8446658-7DAA-4A5E-BC25-145875AD23F4}" sibTransId="{F2192770-DD50-4504-B7A1-07E8BE83991E}"/>
    <dgm:cxn modelId="{9F83E835-CB56-47FD-8830-95254D104E54}" srcId="{CA6D12B8-4363-476E-A8C5-87D4DCBE3F7D}" destId="{211EA6B9-0434-4B06-91D2-078D2A69F85A}" srcOrd="1" destOrd="0" parTransId="{0373E948-6260-4544-83B4-4BC4A368F5C3}" sibTransId="{14C74A43-2D90-4135-A23D-E3046F8ED04E}"/>
    <dgm:cxn modelId="{65B9E538-6774-4FDC-B4BD-FDF832855845}" type="presOf" srcId="{741DC7DF-A447-4E63-BC53-F0E3015C0F05}" destId="{FA11B73B-2AD9-4CDE-AE03-A5CF41C63A31}" srcOrd="0" destOrd="0" presId="urn:microsoft.com/office/officeart/2008/layout/VerticalCurvedList"/>
    <dgm:cxn modelId="{99151959-53DC-46DC-94E4-A686415FDC64}" type="presOf" srcId="{211EA6B9-0434-4B06-91D2-078D2A69F85A}" destId="{9D3515D4-B7BD-4747-B727-6B1CE57C9C6E}" srcOrd="0" destOrd="0" presId="urn:microsoft.com/office/officeart/2008/layout/VerticalCurvedList"/>
    <dgm:cxn modelId="{15CFC5B8-8600-438B-AB4A-FC527BA6A3E5}" type="presOf" srcId="{CA6D12B8-4363-476E-A8C5-87D4DCBE3F7D}" destId="{FF69E2AA-1031-45A7-874F-5CA47488FB3D}" srcOrd="0" destOrd="0" presId="urn:microsoft.com/office/officeart/2008/layout/VerticalCurvedList"/>
    <dgm:cxn modelId="{7BAE61A8-C072-4E70-8CA4-11E99F6029F4}" type="presOf" srcId="{A856D30C-1B5C-4B76-8C60-97EBE657A031}" destId="{7A55C029-D1F5-42A5-9077-FC3992AA4DE5}" srcOrd="0" destOrd="0" presId="urn:microsoft.com/office/officeart/2008/layout/VerticalCurvedList"/>
    <dgm:cxn modelId="{12DA075E-F776-4521-8C2F-40596C70809E}" srcId="{CA6D12B8-4363-476E-A8C5-87D4DCBE3F7D}" destId="{741DC7DF-A447-4E63-BC53-F0E3015C0F05}" srcOrd="0" destOrd="0" parTransId="{1238181B-98C0-4D87-A535-D0A951043FEF}" sibTransId="{A856D30C-1B5C-4B76-8C60-97EBE657A031}"/>
    <dgm:cxn modelId="{74CC9C49-2A1C-407C-A1EE-E9EA66B79743}" type="presOf" srcId="{0C58745B-4271-4A7A-A05B-94F3D4729AA9}" destId="{6BFCE67E-8128-41D2-8D12-EE47CBBF15A6}" srcOrd="0" destOrd="0" presId="urn:microsoft.com/office/officeart/2008/layout/VerticalCurvedList"/>
    <dgm:cxn modelId="{E5706F5C-C2CC-4B47-8A81-483EDCD27683}" type="presParOf" srcId="{FF69E2AA-1031-45A7-874F-5CA47488FB3D}" destId="{BAB34082-0CC8-4AF0-BD34-218A9C654B87}" srcOrd="0" destOrd="0" presId="urn:microsoft.com/office/officeart/2008/layout/VerticalCurvedList"/>
    <dgm:cxn modelId="{97365B89-DC31-41A5-B523-E0DF88CD8CB0}" type="presParOf" srcId="{BAB34082-0CC8-4AF0-BD34-218A9C654B87}" destId="{C7B97250-D0CC-49CE-9712-C6B68B5F2A2F}" srcOrd="0" destOrd="0" presId="urn:microsoft.com/office/officeart/2008/layout/VerticalCurvedList"/>
    <dgm:cxn modelId="{583567CC-63B2-4A6C-A5A4-BAEF82107C04}" type="presParOf" srcId="{C7B97250-D0CC-49CE-9712-C6B68B5F2A2F}" destId="{AD6F3A36-F8A3-4632-867F-2718F26B372F}" srcOrd="0" destOrd="0" presId="urn:microsoft.com/office/officeart/2008/layout/VerticalCurvedList"/>
    <dgm:cxn modelId="{D5618CDD-D9EC-48EE-9082-EAC77FF52CD3}" type="presParOf" srcId="{C7B97250-D0CC-49CE-9712-C6B68B5F2A2F}" destId="{7A55C029-D1F5-42A5-9077-FC3992AA4DE5}" srcOrd="1" destOrd="0" presId="urn:microsoft.com/office/officeart/2008/layout/VerticalCurvedList"/>
    <dgm:cxn modelId="{21B0843A-5F8F-4CBE-949B-C2D331FE7FE0}" type="presParOf" srcId="{C7B97250-D0CC-49CE-9712-C6B68B5F2A2F}" destId="{72ACEE62-51EC-4182-BB36-3B3D8314FD9C}" srcOrd="2" destOrd="0" presId="urn:microsoft.com/office/officeart/2008/layout/VerticalCurvedList"/>
    <dgm:cxn modelId="{DEC3C77C-9B19-4FCB-B4E3-EF3BB0F8EA92}" type="presParOf" srcId="{C7B97250-D0CC-49CE-9712-C6B68B5F2A2F}" destId="{3B06E3CC-E1AB-44CB-82EF-01830204B634}" srcOrd="3" destOrd="0" presId="urn:microsoft.com/office/officeart/2008/layout/VerticalCurvedList"/>
    <dgm:cxn modelId="{40DBD59D-1A80-45F5-8EB2-3585803365E2}" type="presParOf" srcId="{BAB34082-0CC8-4AF0-BD34-218A9C654B87}" destId="{FA11B73B-2AD9-4CDE-AE03-A5CF41C63A31}" srcOrd="1" destOrd="0" presId="urn:microsoft.com/office/officeart/2008/layout/VerticalCurvedList"/>
    <dgm:cxn modelId="{136D8164-6BC0-4D8C-AABF-94B431C2F2F3}" type="presParOf" srcId="{BAB34082-0CC8-4AF0-BD34-218A9C654B87}" destId="{8E60F959-C237-4B20-BCFC-B1CF254A872D}" srcOrd="2" destOrd="0" presId="urn:microsoft.com/office/officeart/2008/layout/VerticalCurvedList"/>
    <dgm:cxn modelId="{3A130042-CA5E-4421-B2B8-ECF404698D22}" type="presParOf" srcId="{8E60F959-C237-4B20-BCFC-B1CF254A872D}" destId="{0FEE7C24-46AD-4601-B4AD-0331A1F93CD2}" srcOrd="0" destOrd="0" presId="urn:microsoft.com/office/officeart/2008/layout/VerticalCurvedList"/>
    <dgm:cxn modelId="{906FD49C-43C6-4C0F-B0CD-5016DBD81F6C}" type="presParOf" srcId="{BAB34082-0CC8-4AF0-BD34-218A9C654B87}" destId="{9D3515D4-B7BD-4747-B727-6B1CE57C9C6E}" srcOrd="3" destOrd="0" presId="urn:microsoft.com/office/officeart/2008/layout/VerticalCurvedList"/>
    <dgm:cxn modelId="{26886162-7E67-402C-BC1C-54D12A01586E}" type="presParOf" srcId="{BAB34082-0CC8-4AF0-BD34-218A9C654B87}" destId="{AC5D95F2-5B0B-4DF4-96A3-1C66DBF4BA96}" srcOrd="4" destOrd="0" presId="urn:microsoft.com/office/officeart/2008/layout/VerticalCurvedList"/>
    <dgm:cxn modelId="{161F2F05-B3F6-484E-9B17-8560D795D207}" type="presParOf" srcId="{AC5D95F2-5B0B-4DF4-96A3-1C66DBF4BA96}" destId="{344EEC62-6E59-4F3B-B339-C2B13677DF9B}" srcOrd="0" destOrd="0" presId="urn:microsoft.com/office/officeart/2008/layout/VerticalCurvedList"/>
    <dgm:cxn modelId="{70BD7E5E-93CC-4B3C-B870-F1247F7D1400}" type="presParOf" srcId="{BAB34082-0CC8-4AF0-BD34-218A9C654B87}" destId="{6BFCE67E-8128-41D2-8D12-EE47CBBF15A6}" srcOrd="5" destOrd="0" presId="urn:microsoft.com/office/officeart/2008/layout/VerticalCurvedList"/>
    <dgm:cxn modelId="{FCE3B701-6B00-41B6-99D8-092BBCAEA5E2}" type="presParOf" srcId="{BAB34082-0CC8-4AF0-BD34-218A9C654B87}" destId="{A45134B7-FF62-4FB9-A40E-90DE262A929A}" srcOrd="6" destOrd="0" presId="urn:microsoft.com/office/officeart/2008/layout/VerticalCurvedList"/>
    <dgm:cxn modelId="{54D42379-561C-4E20-AFBE-D2B8D46117C1}" type="presParOf" srcId="{A45134B7-FF62-4FB9-A40E-90DE262A929A}" destId="{A49665A8-8F19-4261-9BB4-9AEB299FF82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7B8EA9-9A22-4BC6-85DE-2C71491399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561C577-5951-486F-9774-47AAE244BF82}">
      <dgm:prSet phldrT="[Texto]"/>
      <dgm:spPr/>
      <dgm:t>
        <a:bodyPr/>
        <a:lstStyle/>
        <a:p>
          <a:endParaRPr lang="es-ES" dirty="0"/>
        </a:p>
      </dgm:t>
    </dgm:pt>
    <dgm:pt modelId="{AF8801CE-2A25-4F31-A0E3-A60BAA9786C7}" type="parTrans" cxnId="{C0FD7FF3-761D-4BA5-B2B3-BB5B1AAA5352}">
      <dgm:prSet/>
      <dgm:spPr/>
      <dgm:t>
        <a:bodyPr/>
        <a:lstStyle/>
        <a:p>
          <a:endParaRPr lang="es-ES"/>
        </a:p>
      </dgm:t>
    </dgm:pt>
    <dgm:pt modelId="{89994C33-DC18-466F-AF71-4E12589C173E}" type="sibTrans" cxnId="{C0FD7FF3-761D-4BA5-B2B3-BB5B1AAA5352}">
      <dgm:prSet/>
      <dgm:spPr/>
      <dgm:t>
        <a:bodyPr/>
        <a:lstStyle/>
        <a:p>
          <a:endParaRPr lang="es-ES"/>
        </a:p>
      </dgm:t>
    </dgm:pt>
    <dgm:pt modelId="{A0862673-2D59-44BE-8100-8FB82F9006E1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 </a:t>
          </a:r>
        </a:p>
        <a:p>
          <a:endParaRPr lang="es-ES" dirty="0"/>
        </a:p>
      </dgm:t>
    </dgm:pt>
    <dgm:pt modelId="{92FDDACF-746F-4B85-872A-9B405E95F0AC}" type="parTrans" cxnId="{D342073A-AA36-469F-9510-B2D6FCE24B3E}">
      <dgm:prSet/>
      <dgm:spPr/>
      <dgm:t>
        <a:bodyPr/>
        <a:lstStyle/>
        <a:p>
          <a:endParaRPr lang="es-ES"/>
        </a:p>
      </dgm:t>
    </dgm:pt>
    <dgm:pt modelId="{728607F0-80C0-4A6B-AFC4-BD5BCFC6F7D2}" type="sibTrans" cxnId="{D342073A-AA36-469F-9510-B2D6FCE24B3E}">
      <dgm:prSet/>
      <dgm:spPr/>
      <dgm:t>
        <a:bodyPr/>
        <a:lstStyle/>
        <a:p>
          <a:endParaRPr lang="es-ES"/>
        </a:p>
      </dgm:t>
    </dgm:pt>
    <dgm:pt modelId="{3B9645D9-408D-4872-B3F3-54AB6A9BD97A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334FF030-2A4C-4268-A6DF-FDD718542254}" type="sibTrans" cxnId="{DC4D6FF6-1BD4-4914-B583-220318E8EB46}">
      <dgm:prSet/>
      <dgm:spPr/>
      <dgm:t>
        <a:bodyPr/>
        <a:lstStyle/>
        <a:p>
          <a:endParaRPr lang="es-ES"/>
        </a:p>
      </dgm:t>
    </dgm:pt>
    <dgm:pt modelId="{EED741ED-A2E0-4015-AA11-990E7A8F3FFF}" type="parTrans" cxnId="{DC4D6FF6-1BD4-4914-B583-220318E8EB46}">
      <dgm:prSet/>
      <dgm:spPr/>
      <dgm:t>
        <a:bodyPr/>
        <a:lstStyle/>
        <a:p>
          <a:endParaRPr lang="es-ES"/>
        </a:p>
      </dgm:t>
    </dgm:pt>
    <dgm:pt modelId="{5DA8BF59-9841-49A0-8D61-53C240AEFB32}">
      <dgm:prSet phldrT="[Texto]"/>
      <dgm:spPr/>
      <dgm:t>
        <a:bodyPr/>
        <a:lstStyle/>
        <a:p>
          <a:endParaRPr lang="es-ES" dirty="0"/>
        </a:p>
      </dgm:t>
    </dgm:pt>
    <dgm:pt modelId="{7F5CC184-11F8-47AD-AB78-6475A450F126}" type="parTrans" cxnId="{849C81B0-9C64-4BC8-8E5C-8C843F240261}">
      <dgm:prSet/>
      <dgm:spPr/>
      <dgm:t>
        <a:bodyPr/>
        <a:lstStyle/>
        <a:p>
          <a:endParaRPr lang="es-ES"/>
        </a:p>
      </dgm:t>
    </dgm:pt>
    <dgm:pt modelId="{AE05E684-E3CD-4DA7-944A-2E7B13B54610}" type="sibTrans" cxnId="{849C81B0-9C64-4BC8-8E5C-8C843F240261}">
      <dgm:prSet/>
      <dgm:spPr/>
      <dgm:t>
        <a:bodyPr/>
        <a:lstStyle/>
        <a:p>
          <a:endParaRPr lang="es-ES"/>
        </a:p>
      </dgm:t>
    </dgm:pt>
    <dgm:pt modelId="{297D5ADF-87C5-4321-A6C2-8768DE0E3BD8}" type="pres">
      <dgm:prSet presAssocID="{497B8EA9-9A22-4BC6-85DE-2C71491399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C02C67E-184E-43E8-8F8C-3539606211CA}" type="pres">
      <dgm:prSet presAssocID="{497B8EA9-9A22-4BC6-85DE-2C71491399E4}" presName="Name1" presStyleCnt="0"/>
      <dgm:spPr/>
    </dgm:pt>
    <dgm:pt modelId="{3EE09C3C-329A-403A-947A-FE3ED2DBC7D3}" type="pres">
      <dgm:prSet presAssocID="{497B8EA9-9A22-4BC6-85DE-2C71491399E4}" presName="cycle" presStyleCnt="0"/>
      <dgm:spPr/>
    </dgm:pt>
    <dgm:pt modelId="{0566D1CA-A688-4021-B6DE-9B886F4ADC5B}" type="pres">
      <dgm:prSet presAssocID="{497B8EA9-9A22-4BC6-85DE-2C71491399E4}" presName="srcNode" presStyleLbl="node1" presStyleIdx="0" presStyleCnt="4"/>
      <dgm:spPr/>
    </dgm:pt>
    <dgm:pt modelId="{30BF6D84-1F07-4E96-A4B6-AA02BFA7AD8D}" type="pres">
      <dgm:prSet presAssocID="{497B8EA9-9A22-4BC6-85DE-2C71491399E4}" presName="conn" presStyleLbl="parChTrans1D2" presStyleIdx="0" presStyleCnt="1"/>
      <dgm:spPr/>
      <dgm:t>
        <a:bodyPr/>
        <a:lstStyle/>
        <a:p>
          <a:endParaRPr lang="en-US"/>
        </a:p>
      </dgm:t>
    </dgm:pt>
    <dgm:pt modelId="{31B7F530-C0F4-4C44-992A-759D0F56E6D8}" type="pres">
      <dgm:prSet presAssocID="{497B8EA9-9A22-4BC6-85DE-2C71491399E4}" presName="extraNode" presStyleLbl="node1" presStyleIdx="0" presStyleCnt="4"/>
      <dgm:spPr/>
    </dgm:pt>
    <dgm:pt modelId="{A240BD89-71C5-44F7-82EA-3D664909A305}" type="pres">
      <dgm:prSet presAssocID="{497B8EA9-9A22-4BC6-85DE-2C71491399E4}" presName="dstNode" presStyleLbl="node1" presStyleIdx="0" presStyleCnt="4"/>
      <dgm:spPr/>
    </dgm:pt>
    <dgm:pt modelId="{EC1A45F3-0F21-40F4-ADAC-FED1CDF73978}" type="pres">
      <dgm:prSet presAssocID="{4561C577-5951-486F-9774-47AAE244BF82}" presName="text_1" presStyleLbl="node1" presStyleIdx="0" presStyleCnt="4" custScaleY="118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2005C-9B6C-463A-983E-D1F84BE3F240}" type="pres">
      <dgm:prSet presAssocID="{4561C577-5951-486F-9774-47AAE244BF82}" presName="accent_1" presStyleCnt="0"/>
      <dgm:spPr/>
    </dgm:pt>
    <dgm:pt modelId="{2FD06617-21B3-4776-BB47-7179AE11A00D}" type="pres">
      <dgm:prSet presAssocID="{4561C577-5951-486F-9774-47AAE244BF82}" presName="accentRepeatNode" presStyleLbl="solidFgAcc1" presStyleIdx="0" presStyleCnt="4"/>
      <dgm:spPr/>
    </dgm:pt>
    <dgm:pt modelId="{7DE8074E-BF6C-4B5B-85CD-EE76775248B9}" type="pres">
      <dgm:prSet presAssocID="{3B9645D9-408D-4872-B3F3-54AB6A9BD97A}" presName="text_2" presStyleLbl="node1" presStyleIdx="1" presStyleCnt="4" custScaleY="145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E1571-D0DD-4946-93F5-C438EF514C4F}" type="pres">
      <dgm:prSet presAssocID="{3B9645D9-408D-4872-B3F3-54AB6A9BD97A}" presName="accent_2" presStyleCnt="0"/>
      <dgm:spPr/>
    </dgm:pt>
    <dgm:pt modelId="{3A3EC206-0AC5-4466-A35B-14D5D0215C74}" type="pres">
      <dgm:prSet presAssocID="{3B9645D9-408D-4872-B3F3-54AB6A9BD97A}" presName="accentRepeatNode" presStyleLbl="solidFgAcc1" presStyleIdx="1" presStyleCnt="4"/>
      <dgm:spPr/>
    </dgm:pt>
    <dgm:pt modelId="{2F06806F-A6BD-4A1A-9CBB-9BFD58B09A6F}" type="pres">
      <dgm:prSet presAssocID="{5DA8BF59-9841-49A0-8D61-53C240AEFB3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A2384-B38A-4E4C-878E-38D03758B075}" type="pres">
      <dgm:prSet presAssocID="{5DA8BF59-9841-49A0-8D61-53C240AEFB32}" presName="accent_3" presStyleCnt="0"/>
      <dgm:spPr/>
    </dgm:pt>
    <dgm:pt modelId="{F2AA5AF7-7E3C-40CE-A3BE-1F11B3EBC03E}" type="pres">
      <dgm:prSet presAssocID="{5DA8BF59-9841-49A0-8D61-53C240AEFB32}" presName="accentRepeatNode" presStyleLbl="solidFgAcc1" presStyleIdx="2" presStyleCnt="4"/>
      <dgm:spPr/>
    </dgm:pt>
    <dgm:pt modelId="{60830355-A7C1-46FC-8617-F76547B4B274}" type="pres">
      <dgm:prSet presAssocID="{A0862673-2D59-44BE-8100-8FB82F9006E1}" presName="text_4" presStyleLbl="node1" presStyleIdx="3" presStyleCnt="4" custScaleY="135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67593-DD71-4002-9A8B-BEE5DE7BCC30}" type="pres">
      <dgm:prSet presAssocID="{A0862673-2D59-44BE-8100-8FB82F9006E1}" presName="accent_4" presStyleCnt="0"/>
      <dgm:spPr/>
    </dgm:pt>
    <dgm:pt modelId="{11C71390-C908-4171-8C34-77305B77FA86}" type="pres">
      <dgm:prSet presAssocID="{A0862673-2D59-44BE-8100-8FB82F9006E1}" presName="accentRepeatNode" presStyleLbl="solidFgAcc1" presStyleIdx="3" presStyleCnt="4"/>
      <dgm:spPr>
        <a:ln>
          <a:solidFill>
            <a:srgbClr val="FFC000"/>
          </a:solidFill>
        </a:ln>
      </dgm:spPr>
    </dgm:pt>
  </dgm:ptLst>
  <dgm:cxnLst>
    <dgm:cxn modelId="{849C81B0-9C64-4BC8-8E5C-8C843F240261}" srcId="{497B8EA9-9A22-4BC6-85DE-2C71491399E4}" destId="{5DA8BF59-9841-49A0-8D61-53C240AEFB32}" srcOrd="2" destOrd="0" parTransId="{7F5CC184-11F8-47AD-AB78-6475A450F126}" sibTransId="{AE05E684-E3CD-4DA7-944A-2E7B13B54610}"/>
    <dgm:cxn modelId="{EA983229-8C00-4A11-8F68-381820807CA0}" type="presOf" srcId="{3B9645D9-408D-4872-B3F3-54AB6A9BD97A}" destId="{7DE8074E-BF6C-4B5B-85CD-EE76775248B9}" srcOrd="0" destOrd="0" presId="urn:microsoft.com/office/officeart/2008/layout/VerticalCurvedList"/>
    <dgm:cxn modelId="{C0FD7FF3-761D-4BA5-B2B3-BB5B1AAA5352}" srcId="{497B8EA9-9A22-4BC6-85DE-2C71491399E4}" destId="{4561C577-5951-486F-9774-47AAE244BF82}" srcOrd="0" destOrd="0" parTransId="{AF8801CE-2A25-4F31-A0E3-A60BAA9786C7}" sibTransId="{89994C33-DC18-466F-AF71-4E12589C173E}"/>
    <dgm:cxn modelId="{2A933BEC-1385-4226-82DE-DAFBFE6DF875}" type="presOf" srcId="{497B8EA9-9A22-4BC6-85DE-2C71491399E4}" destId="{297D5ADF-87C5-4321-A6C2-8768DE0E3BD8}" srcOrd="0" destOrd="0" presId="urn:microsoft.com/office/officeart/2008/layout/VerticalCurvedList"/>
    <dgm:cxn modelId="{E4719413-812E-4CCC-B389-97FC8EF5CB7C}" type="presOf" srcId="{89994C33-DC18-466F-AF71-4E12589C173E}" destId="{30BF6D84-1F07-4E96-A4B6-AA02BFA7AD8D}" srcOrd="0" destOrd="0" presId="urn:microsoft.com/office/officeart/2008/layout/VerticalCurvedList"/>
    <dgm:cxn modelId="{362387CE-7BEB-4486-8675-1390B9B5E801}" type="presOf" srcId="{A0862673-2D59-44BE-8100-8FB82F9006E1}" destId="{60830355-A7C1-46FC-8617-F76547B4B274}" srcOrd="0" destOrd="0" presId="urn:microsoft.com/office/officeart/2008/layout/VerticalCurvedList"/>
    <dgm:cxn modelId="{DC4D6FF6-1BD4-4914-B583-220318E8EB46}" srcId="{497B8EA9-9A22-4BC6-85DE-2C71491399E4}" destId="{3B9645D9-408D-4872-B3F3-54AB6A9BD97A}" srcOrd="1" destOrd="0" parTransId="{EED741ED-A2E0-4015-AA11-990E7A8F3FFF}" sibTransId="{334FF030-2A4C-4268-A6DF-FDD718542254}"/>
    <dgm:cxn modelId="{4F5622DC-0E7F-46D5-8B14-809DE6C738C5}" type="presOf" srcId="{4561C577-5951-486F-9774-47AAE244BF82}" destId="{EC1A45F3-0F21-40F4-ADAC-FED1CDF73978}" srcOrd="0" destOrd="0" presId="urn:microsoft.com/office/officeart/2008/layout/VerticalCurvedList"/>
    <dgm:cxn modelId="{D342073A-AA36-469F-9510-B2D6FCE24B3E}" srcId="{497B8EA9-9A22-4BC6-85DE-2C71491399E4}" destId="{A0862673-2D59-44BE-8100-8FB82F9006E1}" srcOrd="3" destOrd="0" parTransId="{92FDDACF-746F-4B85-872A-9B405E95F0AC}" sibTransId="{728607F0-80C0-4A6B-AFC4-BD5BCFC6F7D2}"/>
    <dgm:cxn modelId="{F0386836-52F8-4C88-AA91-4777AC1C6EA0}" type="presOf" srcId="{5DA8BF59-9841-49A0-8D61-53C240AEFB32}" destId="{2F06806F-A6BD-4A1A-9CBB-9BFD58B09A6F}" srcOrd="0" destOrd="0" presId="urn:microsoft.com/office/officeart/2008/layout/VerticalCurvedList"/>
    <dgm:cxn modelId="{7AF7F763-B012-44B6-8FB8-A40B3E0900E0}" type="presParOf" srcId="{297D5ADF-87C5-4321-A6C2-8768DE0E3BD8}" destId="{4C02C67E-184E-43E8-8F8C-3539606211CA}" srcOrd="0" destOrd="0" presId="urn:microsoft.com/office/officeart/2008/layout/VerticalCurvedList"/>
    <dgm:cxn modelId="{0DE95BF2-5697-45FB-98D8-C58EB7D05AE8}" type="presParOf" srcId="{4C02C67E-184E-43E8-8F8C-3539606211CA}" destId="{3EE09C3C-329A-403A-947A-FE3ED2DBC7D3}" srcOrd="0" destOrd="0" presId="urn:microsoft.com/office/officeart/2008/layout/VerticalCurvedList"/>
    <dgm:cxn modelId="{A9CDC7DF-9222-402C-BA93-8A626764527E}" type="presParOf" srcId="{3EE09C3C-329A-403A-947A-FE3ED2DBC7D3}" destId="{0566D1CA-A688-4021-B6DE-9B886F4ADC5B}" srcOrd="0" destOrd="0" presId="urn:microsoft.com/office/officeart/2008/layout/VerticalCurvedList"/>
    <dgm:cxn modelId="{58E4195E-1A0E-4695-930D-9DFEAAF6A463}" type="presParOf" srcId="{3EE09C3C-329A-403A-947A-FE3ED2DBC7D3}" destId="{30BF6D84-1F07-4E96-A4B6-AA02BFA7AD8D}" srcOrd="1" destOrd="0" presId="urn:microsoft.com/office/officeart/2008/layout/VerticalCurvedList"/>
    <dgm:cxn modelId="{DF14B899-E358-4918-B2D4-56BC425E8DD7}" type="presParOf" srcId="{3EE09C3C-329A-403A-947A-FE3ED2DBC7D3}" destId="{31B7F530-C0F4-4C44-992A-759D0F56E6D8}" srcOrd="2" destOrd="0" presId="urn:microsoft.com/office/officeart/2008/layout/VerticalCurvedList"/>
    <dgm:cxn modelId="{333DE43F-23C0-4467-BC9C-D7A3F8DF4B05}" type="presParOf" srcId="{3EE09C3C-329A-403A-947A-FE3ED2DBC7D3}" destId="{A240BD89-71C5-44F7-82EA-3D664909A305}" srcOrd="3" destOrd="0" presId="urn:microsoft.com/office/officeart/2008/layout/VerticalCurvedList"/>
    <dgm:cxn modelId="{C0395A8A-11AA-405F-A4A0-F46AD0CB9F73}" type="presParOf" srcId="{4C02C67E-184E-43E8-8F8C-3539606211CA}" destId="{EC1A45F3-0F21-40F4-ADAC-FED1CDF73978}" srcOrd="1" destOrd="0" presId="urn:microsoft.com/office/officeart/2008/layout/VerticalCurvedList"/>
    <dgm:cxn modelId="{69E863EC-124F-4E21-AE72-118DB80BBD4D}" type="presParOf" srcId="{4C02C67E-184E-43E8-8F8C-3539606211CA}" destId="{5D12005C-9B6C-463A-983E-D1F84BE3F240}" srcOrd="2" destOrd="0" presId="urn:microsoft.com/office/officeart/2008/layout/VerticalCurvedList"/>
    <dgm:cxn modelId="{9D680C56-2441-4F7A-B3D9-69561DF0B3EC}" type="presParOf" srcId="{5D12005C-9B6C-463A-983E-D1F84BE3F240}" destId="{2FD06617-21B3-4776-BB47-7179AE11A00D}" srcOrd="0" destOrd="0" presId="urn:microsoft.com/office/officeart/2008/layout/VerticalCurvedList"/>
    <dgm:cxn modelId="{62A01C95-ABE0-46FB-A786-078A95892A49}" type="presParOf" srcId="{4C02C67E-184E-43E8-8F8C-3539606211CA}" destId="{7DE8074E-BF6C-4B5B-85CD-EE76775248B9}" srcOrd="3" destOrd="0" presId="urn:microsoft.com/office/officeart/2008/layout/VerticalCurvedList"/>
    <dgm:cxn modelId="{47652CA6-D87E-4265-865B-7E34E6B0ED0A}" type="presParOf" srcId="{4C02C67E-184E-43E8-8F8C-3539606211CA}" destId="{9D4E1571-D0DD-4946-93F5-C438EF514C4F}" srcOrd="4" destOrd="0" presId="urn:microsoft.com/office/officeart/2008/layout/VerticalCurvedList"/>
    <dgm:cxn modelId="{DA184BFA-61F3-404D-A153-69607ED01086}" type="presParOf" srcId="{9D4E1571-D0DD-4946-93F5-C438EF514C4F}" destId="{3A3EC206-0AC5-4466-A35B-14D5D0215C74}" srcOrd="0" destOrd="0" presId="urn:microsoft.com/office/officeart/2008/layout/VerticalCurvedList"/>
    <dgm:cxn modelId="{8D0DE4CD-D336-457E-A55B-74F43531F5BB}" type="presParOf" srcId="{4C02C67E-184E-43E8-8F8C-3539606211CA}" destId="{2F06806F-A6BD-4A1A-9CBB-9BFD58B09A6F}" srcOrd="5" destOrd="0" presId="urn:microsoft.com/office/officeart/2008/layout/VerticalCurvedList"/>
    <dgm:cxn modelId="{9AAF54DB-CAAD-41AD-8B51-64CDE1CC43EF}" type="presParOf" srcId="{4C02C67E-184E-43E8-8F8C-3539606211CA}" destId="{40FA2384-B38A-4E4C-878E-38D03758B075}" srcOrd="6" destOrd="0" presId="urn:microsoft.com/office/officeart/2008/layout/VerticalCurvedList"/>
    <dgm:cxn modelId="{F8BD1A92-A8E5-45C3-940C-D42ED62159D1}" type="presParOf" srcId="{40FA2384-B38A-4E4C-878E-38D03758B075}" destId="{F2AA5AF7-7E3C-40CE-A3BE-1F11B3EBC03E}" srcOrd="0" destOrd="0" presId="urn:microsoft.com/office/officeart/2008/layout/VerticalCurvedList"/>
    <dgm:cxn modelId="{44B05A7D-015D-4C5D-B10F-A94969F2AC15}" type="presParOf" srcId="{4C02C67E-184E-43E8-8F8C-3539606211CA}" destId="{60830355-A7C1-46FC-8617-F76547B4B274}" srcOrd="7" destOrd="0" presId="urn:microsoft.com/office/officeart/2008/layout/VerticalCurvedList"/>
    <dgm:cxn modelId="{CBA9F71B-DEA5-46C1-8889-ECD50A11EC97}" type="presParOf" srcId="{4C02C67E-184E-43E8-8F8C-3539606211CA}" destId="{32067593-DD71-4002-9A8B-BEE5DE7BCC30}" srcOrd="8" destOrd="0" presId="urn:microsoft.com/office/officeart/2008/layout/VerticalCurvedList"/>
    <dgm:cxn modelId="{02F11938-64F5-4DBE-89CC-EBB2D73E477C}" type="presParOf" srcId="{32067593-DD71-4002-9A8B-BEE5DE7BCC30}" destId="{11C71390-C908-4171-8C34-77305B77FA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EC0D-B34A-479A-9DCF-20483DD2CE0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974B3-5D3A-4819-B79D-F5944CDE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5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8E03-9DE6-4D0F-9BF3-20F52992DF7C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4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8E03-9DE6-4D0F-9BF3-20F52992DF7C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44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sz="12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5294-35FC-4C4D-9708-1F8138973467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31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5294-35FC-4C4D-9708-1F8138973467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9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55294-35FC-4C4D-9708-1F8138973467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7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FAA37-632A-4EED-BBA9-2933F3B7421B}" type="slidenum">
              <a:rPr lang="en-GB" altLang="en-US" smtClean="0">
                <a:solidFill>
                  <a:prstClr val="black"/>
                </a:solidFill>
              </a:rPr>
              <a:pPr/>
              <a:t>25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64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FAA37-632A-4EED-BBA9-2933F3B7421B}" type="slidenum">
              <a:rPr lang="en-GB" altLang="en-US" smtClean="0">
                <a:solidFill>
                  <a:prstClr val="black"/>
                </a:solidFill>
              </a:rPr>
              <a:pPr/>
              <a:t>26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45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FAA37-632A-4EED-BBA9-2933F3B7421B}" type="slidenum">
              <a:rPr lang="en-GB" altLang="en-US" smtClean="0">
                <a:solidFill>
                  <a:prstClr val="black"/>
                </a:solidFill>
              </a:rPr>
              <a:pPr/>
              <a:t>27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8E03-9DE6-4D0F-9BF3-20F52992DF7C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4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S2R </a:t>
            </a:r>
            <a:r>
              <a:rPr lang="fr-FR" dirty="0" err="1"/>
              <a:t>is</a:t>
            </a:r>
            <a:r>
              <a:rPr lang="fr-FR" dirty="0"/>
              <a:t> a Public-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partnership</a:t>
            </a:r>
            <a:r>
              <a:rPr lang="fr-FR" dirty="0"/>
              <a:t>, R&amp;I </a:t>
            </a:r>
            <a:r>
              <a:rPr lang="fr-FR" dirty="0" err="1"/>
              <a:t>plattform</a:t>
            </a:r>
            <a:r>
              <a:rPr lang="fr-FR" dirty="0"/>
              <a:t> for </a:t>
            </a:r>
            <a:r>
              <a:rPr lang="fr-FR" dirty="0" err="1"/>
              <a:t>railway</a:t>
            </a:r>
            <a:r>
              <a:rPr lang="fr-FR" dirty="0"/>
              <a:t> </a:t>
            </a:r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to drive innovation in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year</a:t>
            </a:r>
            <a:endParaRPr lang="fr-FR" dirty="0"/>
          </a:p>
          <a:p>
            <a:r>
              <a:rPr lang="fr-FR" dirty="0"/>
              <a:t>IP4: IT Solutions for </a:t>
            </a:r>
            <a:r>
              <a:rPr lang="fr-FR" dirty="0" err="1"/>
              <a:t>passengers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8E03-9DE6-4D0F-9BF3-20F52992DF7C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4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8E03-9DE6-4D0F-9BF3-20F52992DF7C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4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8E03-9DE6-4D0F-9BF3-20F52992DF7C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4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8E03-9DE6-4D0F-9BF3-20F52992DF7C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4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8E03-9DE6-4D0F-9BF3-20F52992DF7C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4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8E03-9DE6-4D0F-9BF3-20F52992DF7C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44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8E03-9DE6-4D0F-9BF3-20F52992DF7C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4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7"/>
            <a:ext cx="9144000" cy="358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1696978" cy="6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33" y="711932"/>
            <a:ext cx="884555" cy="304800"/>
          </a:xfrm>
          <a:prstGeom prst="rect">
            <a:avLst/>
          </a:prstGeom>
        </p:spPr>
      </p:pic>
      <p:pic>
        <p:nvPicPr>
          <p:cNvPr id="10" name="Picture 9" descr="C:\Users\eulaliap\AppData\Local\Microsoft\Windows\Temporary Internet Files\Content.Outlook\RB52MGSK\EUflag_2colors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207476"/>
            <a:ext cx="504056" cy="34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735" y="690880"/>
            <a:ext cx="763741" cy="45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6185" y="907329"/>
            <a:ext cx="8330926" cy="447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en-GB" noProof="0" dirty="0"/>
              <a:t>TITLE AREA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698609" y="2126074"/>
            <a:ext cx="4078502" cy="4000090"/>
          </a:xfrm>
        </p:spPr>
        <p:txBody>
          <a:bodyPr/>
          <a:lstStyle>
            <a:lvl1pPr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49263" y="1599260"/>
            <a:ext cx="8327848" cy="413926"/>
          </a:xfrm>
        </p:spPr>
        <p:txBody>
          <a:bodyPr/>
          <a:lstStyle>
            <a:lvl1pPr>
              <a:defRPr sz="16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GB" noProof="0" dirty="0"/>
              <a:t>Click to edit Masr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185" y="2126074"/>
            <a:ext cx="4026135" cy="400008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8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800" kern="1200" spc="0" baseline="0">
                <a:solidFill>
                  <a:srgbClr val="004B8C"/>
                </a:solidFill>
                <a:latin typeface="Trebuchet MS"/>
                <a:cs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800" baseline="0">
                <a:solidFill>
                  <a:srgbClr val="004B8C">
                    <a:alpha val="80000"/>
                  </a:srgbClr>
                </a:solidFill>
                <a:latin typeface="Trebuchet MS"/>
                <a:cs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pic>
        <p:nvPicPr>
          <p:cNvPr id="7" name="Picture 2" descr="Shift2Rail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24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815630"/>
            <a:ext cx="8319252" cy="43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Hello</a:t>
            </a:r>
          </a:p>
        </p:txBody>
      </p:sp>
      <p:pic>
        <p:nvPicPr>
          <p:cNvPr id="4" name="Picture 2" descr="Shift2Rail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38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6185" y="907329"/>
            <a:ext cx="8330926" cy="447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nl-BE" dirty="0"/>
              <a:t>TITLE AREA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49263" y="1599260"/>
            <a:ext cx="8327848" cy="413926"/>
          </a:xfrm>
        </p:spPr>
        <p:txBody>
          <a:bodyPr/>
          <a:lstStyle>
            <a:lvl1pPr>
              <a:defRPr sz="16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/>
              <a:t>Click to edit Masr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088" y="2126074"/>
            <a:ext cx="8331023" cy="400008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8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800" kern="1200" spc="0" baseline="0">
                <a:solidFill>
                  <a:srgbClr val="004B8C"/>
                </a:solidFill>
                <a:latin typeface="Trebuchet MS"/>
                <a:cs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800" baseline="0">
                <a:solidFill>
                  <a:srgbClr val="004B8C">
                    <a:alpha val="80000"/>
                  </a:srgbClr>
                </a:solidFill>
                <a:latin typeface="Trebuchet MS"/>
                <a:cs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pic>
        <p:nvPicPr>
          <p:cNvPr id="5" name="Picture 2" descr="Shift2Rail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090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087" y="908720"/>
            <a:ext cx="8182215" cy="521744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en-GB" noProof="0" dirty="0"/>
              <a:t>Click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17EB9D62-F113-40FF-8266-734D8DEDB8D7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619250" y="267551"/>
            <a:ext cx="5112990" cy="416575"/>
          </a:xfrm>
        </p:spPr>
        <p:txBody>
          <a:bodyPr anchor="b"/>
          <a:lstStyle>
            <a:lvl1pPr marL="0" indent="0" algn="ctr">
              <a:buNone/>
              <a:defRPr lang="en-GB" sz="2400" kern="1200" dirty="0">
                <a:solidFill>
                  <a:srgbClr val="004B8C"/>
                </a:solidFill>
                <a:latin typeface="Trebuchet MS"/>
                <a:ea typeface="MS PGothic" pitchFamily="34" charset="-128"/>
                <a:cs typeface="Trebuchet MS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99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smtClean="0">
                <a:solidFill>
                  <a:srgbClr val="0F5494"/>
                </a:solidFill>
                <a:latin typeface="Verdana" pitchFamily="34" charset="0"/>
              </a:rPr>
              <a:t>12/06/2019</a:t>
            </a:r>
            <a:endParaRPr lang="fr-BE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7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1696978" cy="6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99" y="562894"/>
            <a:ext cx="884555" cy="3048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27384"/>
            <a:ext cx="9144000" cy="29686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11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6185" y="907329"/>
            <a:ext cx="8330926" cy="447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en-GB" noProof="0" dirty="0"/>
              <a:t>TITLE AREA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698609" y="2126074"/>
            <a:ext cx="4078502" cy="4000090"/>
          </a:xfrm>
        </p:spPr>
        <p:txBody>
          <a:bodyPr/>
          <a:lstStyle>
            <a:lvl1pPr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49263" y="1599260"/>
            <a:ext cx="8327848" cy="413926"/>
          </a:xfrm>
        </p:spPr>
        <p:txBody>
          <a:bodyPr/>
          <a:lstStyle>
            <a:lvl1pPr>
              <a:defRPr sz="16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GB" noProof="0" dirty="0"/>
              <a:t>Click to edit Masr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185" y="2126074"/>
            <a:ext cx="4026135" cy="400008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8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800" kern="1200" spc="0" baseline="0">
                <a:solidFill>
                  <a:srgbClr val="004B8C"/>
                </a:solidFill>
                <a:latin typeface="Trebuchet MS"/>
                <a:cs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800" baseline="0">
                <a:solidFill>
                  <a:srgbClr val="004B8C">
                    <a:alpha val="80000"/>
                  </a:srgbClr>
                </a:solidFill>
                <a:latin typeface="Trebuchet MS"/>
                <a:cs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pic>
        <p:nvPicPr>
          <p:cNvPr id="7" name="Picture 2" descr="Shift2Rail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030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815630"/>
            <a:ext cx="8319252" cy="43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Hello</a:t>
            </a:r>
          </a:p>
        </p:txBody>
      </p:sp>
      <p:pic>
        <p:nvPicPr>
          <p:cNvPr id="4" name="Picture 2" descr="Shift2Rail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82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pic>
        <p:nvPicPr>
          <p:cNvPr id="1026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7"/>
            <a:ext cx="9144000" cy="35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1696978" cy="6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Users\eulaliap\AppData\Local\Microsoft\Windows\Temporary Internet Files\Content.Outlook\RB52MGSK\EUflag_2colors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207476"/>
            <a:ext cx="504056" cy="34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33" y="711932"/>
            <a:ext cx="884555" cy="3048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735" y="690880"/>
            <a:ext cx="763741" cy="45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1291" y="-14245"/>
            <a:ext cx="9144000" cy="29686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8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6185" y="907329"/>
            <a:ext cx="8330926" cy="447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nl-BE" dirty="0"/>
              <a:t>TITLE AREA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49263" y="1599260"/>
            <a:ext cx="8327848" cy="413926"/>
          </a:xfrm>
        </p:spPr>
        <p:txBody>
          <a:bodyPr/>
          <a:lstStyle>
            <a:lvl1pPr>
              <a:defRPr sz="16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/>
              <a:t>Click to edit Masr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088" y="2126074"/>
            <a:ext cx="8331023" cy="400008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8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800" kern="1200" spc="0" baseline="0">
                <a:solidFill>
                  <a:srgbClr val="004B8C"/>
                </a:solidFill>
                <a:latin typeface="Trebuchet MS"/>
                <a:cs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800" baseline="0">
                <a:solidFill>
                  <a:srgbClr val="004B8C">
                    <a:alpha val="80000"/>
                  </a:srgbClr>
                </a:solidFill>
                <a:latin typeface="Trebuchet MS"/>
                <a:cs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pic>
        <p:nvPicPr>
          <p:cNvPr id="5" name="Picture 2" descr="Shift2Rail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982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087" y="908720"/>
            <a:ext cx="8182215" cy="521744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en-GB" noProof="0" dirty="0"/>
              <a:t>Click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17EB9D62-F113-40FF-8266-734D8DEDB8D7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619250" y="267551"/>
            <a:ext cx="5112990" cy="416575"/>
          </a:xfrm>
        </p:spPr>
        <p:txBody>
          <a:bodyPr anchor="b"/>
          <a:lstStyle>
            <a:lvl1pPr marL="0" indent="0" algn="ctr">
              <a:buNone/>
              <a:defRPr lang="en-GB" sz="2400" kern="1200" dirty="0">
                <a:solidFill>
                  <a:srgbClr val="004B8C"/>
                </a:solidFill>
                <a:latin typeface="Trebuchet MS"/>
                <a:ea typeface="MS PGothic" pitchFamily="34" charset="-128"/>
                <a:cs typeface="Trebuchet MS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29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6185" y="907329"/>
            <a:ext cx="8330926" cy="447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en-GB" noProof="0" dirty="0"/>
              <a:t>TITLE AREA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698609" y="2126074"/>
            <a:ext cx="4078502" cy="4000090"/>
          </a:xfrm>
        </p:spPr>
        <p:txBody>
          <a:bodyPr/>
          <a:lstStyle>
            <a:lvl1pPr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49263" y="1599260"/>
            <a:ext cx="8327848" cy="413926"/>
          </a:xfrm>
        </p:spPr>
        <p:txBody>
          <a:bodyPr/>
          <a:lstStyle>
            <a:lvl1pPr>
              <a:defRPr sz="16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GB" noProof="0" dirty="0"/>
              <a:t>Click to edit Masr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185" y="2126074"/>
            <a:ext cx="4026135" cy="400008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8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800" kern="1200" spc="0" baseline="0">
                <a:solidFill>
                  <a:srgbClr val="004B8C"/>
                </a:solidFill>
                <a:latin typeface="Trebuchet MS"/>
                <a:cs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800" baseline="0">
                <a:solidFill>
                  <a:srgbClr val="004B8C">
                    <a:alpha val="80000"/>
                  </a:srgbClr>
                </a:solidFill>
                <a:latin typeface="Trebuchet MS"/>
                <a:cs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pic>
        <p:nvPicPr>
          <p:cNvPr id="7" name="Picture 2" descr="Shift2Rail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815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815630"/>
            <a:ext cx="8319252" cy="43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Hello</a:t>
            </a:r>
          </a:p>
        </p:txBody>
      </p:sp>
      <p:pic>
        <p:nvPicPr>
          <p:cNvPr id="4" name="Picture 2" descr="Shift2Rail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132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6185" y="907329"/>
            <a:ext cx="8330926" cy="447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nl-BE" dirty="0"/>
              <a:t>TITLE AREA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49263" y="1599260"/>
            <a:ext cx="8327848" cy="413926"/>
          </a:xfrm>
        </p:spPr>
        <p:txBody>
          <a:bodyPr/>
          <a:lstStyle>
            <a:lvl1pPr>
              <a:defRPr sz="16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/>
              <a:t>Click to edit Masr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088" y="2126074"/>
            <a:ext cx="8331023" cy="400008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8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800" kern="1200" spc="0" baseline="0">
                <a:solidFill>
                  <a:srgbClr val="004B8C"/>
                </a:solidFill>
                <a:latin typeface="Trebuchet MS"/>
                <a:cs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800" baseline="0">
                <a:solidFill>
                  <a:srgbClr val="004B8C">
                    <a:alpha val="80000"/>
                  </a:srgbClr>
                </a:solidFill>
                <a:latin typeface="Trebuchet MS"/>
                <a:cs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pic>
        <p:nvPicPr>
          <p:cNvPr id="5" name="Picture 2" descr="Shift2Rail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151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087" y="908720"/>
            <a:ext cx="8182215" cy="521744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en-GB" noProof="0" dirty="0"/>
              <a:t>Click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17EB9D62-F113-40FF-8266-734D8DEDB8D7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619250" y="267551"/>
            <a:ext cx="5112990" cy="416575"/>
          </a:xfrm>
        </p:spPr>
        <p:txBody>
          <a:bodyPr anchor="b"/>
          <a:lstStyle>
            <a:lvl1pPr marL="0" indent="0" algn="ctr">
              <a:buNone/>
              <a:defRPr lang="en-GB" sz="2400" kern="1200" dirty="0">
                <a:solidFill>
                  <a:srgbClr val="004B8C"/>
                </a:solidFill>
                <a:latin typeface="Trebuchet MS"/>
                <a:ea typeface="MS PGothic" pitchFamily="34" charset="-128"/>
                <a:cs typeface="Trebuchet MS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430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6185" y="907329"/>
            <a:ext cx="8330926" cy="447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en-GB" noProof="0" dirty="0"/>
              <a:t>TITLE AREA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698609" y="2126074"/>
            <a:ext cx="4078502" cy="4000090"/>
          </a:xfrm>
        </p:spPr>
        <p:txBody>
          <a:bodyPr/>
          <a:lstStyle>
            <a:lvl1pPr>
              <a:defRPr sz="1800">
                <a:latin typeface="Trebuchet MS"/>
                <a:cs typeface="Trebuchet MS"/>
              </a:defRPr>
            </a:lvl1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49263" y="1599260"/>
            <a:ext cx="8327848" cy="413926"/>
          </a:xfrm>
        </p:spPr>
        <p:txBody>
          <a:bodyPr/>
          <a:lstStyle>
            <a:lvl1pPr>
              <a:defRPr sz="16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en-GB" noProof="0" dirty="0"/>
              <a:t>Click to edit Masr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185" y="2126074"/>
            <a:ext cx="4026135" cy="400008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8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800" kern="1200" spc="0" baseline="0">
                <a:solidFill>
                  <a:srgbClr val="004B8C"/>
                </a:solidFill>
                <a:latin typeface="Trebuchet MS"/>
                <a:cs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800" baseline="0">
                <a:solidFill>
                  <a:srgbClr val="004B8C">
                    <a:alpha val="80000"/>
                  </a:srgbClr>
                </a:solidFill>
                <a:latin typeface="Trebuchet MS"/>
                <a:cs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pic>
        <p:nvPicPr>
          <p:cNvPr id="7" name="Picture 2" descr="Shift2Rail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1208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815630"/>
            <a:ext cx="8319252" cy="43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dirty="0"/>
              <a:t>Hello</a:t>
            </a:r>
          </a:p>
        </p:txBody>
      </p:sp>
      <p:pic>
        <p:nvPicPr>
          <p:cNvPr id="4" name="Picture 2" descr="Shift2Rail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534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6185" y="907329"/>
            <a:ext cx="8330926" cy="447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nl-BE" dirty="0"/>
              <a:t>TITLE AREA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49263" y="1599260"/>
            <a:ext cx="8327848" cy="413926"/>
          </a:xfrm>
        </p:spPr>
        <p:txBody>
          <a:bodyPr/>
          <a:lstStyle>
            <a:lvl1pPr>
              <a:defRPr sz="1600" baseline="0">
                <a:solidFill>
                  <a:srgbClr val="44C8F5"/>
                </a:solidFill>
                <a:latin typeface="Trebuchet MS"/>
                <a:cs typeface="Trebuchet MS"/>
              </a:defRPr>
            </a:lvl1pPr>
            <a:lvl4pPr marL="0" indent="0">
              <a:buFontTx/>
              <a:buNone/>
              <a:defRPr>
                <a:solidFill>
                  <a:srgbClr val="004B8C"/>
                </a:solidFill>
                <a:latin typeface="Trebuchet MS"/>
                <a:cs typeface="Trebuchet MS"/>
              </a:defRPr>
            </a:lvl4pPr>
          </a:lstStyle>
          <a:p>
            <a:pPr lvl="0"/>
            <a:r>
              <a:rPr lang="nl-BE" dirty="0"/>
              <a:t>Click to edit Masr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088" y="2126074"/>
            <a:ext cx="8331023" cy="400008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8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800" kern="1200" spc="0" baseline="0">
                <a:solidFill>
                  <a:srgbClr val="004B8C"/>
                </a:solidFill>
                <a:latin typeface="Trebuchet MS"/>
                <a:cs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800" baseline="0">
                <a:solidFill>
                  <a:srgbClr val="004B8C">
                    <a:alpha val="80000"/>
                  </a:srgbClr>
                </a:solidFill>
                <a:latin typeface="Trebuchet MS"/>
                <a:cs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pic>
        <p:nvPicPr>
          <p:cNvPr id="5" name="Picture 2" descr="Shift2Rail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05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46087" y="908720"/>
            <a:ext cx="8182215" cy="521744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baseline="0">
                <a:solidFill>
                  <a:srgbClr val="004B8C"/>
                </a:solidFill>
                <a:latin typeface="Trebuchet MS"/>
                <a:cs typeface="Trebuchet MS"/>
              </a:defRPr>
            </a:lvl1pPr>
            <a:lvl2pPr marL="572400" indent="-285750">
              <a:spcBef>
                <a:spcPts val="350"/>
              </a:spcBef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Trebuchet MS"/>
              </a:defRPr>
            </a:lvl2pPr>
            <a:lvl3pPr marL="896400" indent="-285750">
              <a:buSzPct val="80000"/>
              <a:buFont typeface="Arial"/>
              <a:buChar char="•"/>
              <a:defRPr sz="1400" baseline="0">
                <a:solidFill>
                  <a:srgbClr val="004B8C">
                    <a:alpha val="80000"/>
                  </a:srgbClr>
                </a:solidFill>
                <a:latin typeface="Trebuchet MS"/>
              </a:defRPr>
            </a:lvl3pPr>
            <a:lvl4pPr marL="285750" indent="-285750" algn="l">
              <a:spcBef>
                <a:spcPts val="600"/>
              </a:spcBef>
              <a:buSzPct val="90000"/>
              <a:buFont typeface="Arial"/>
              <a:buChar char="•"/>
              <a:defRPr sz="1400" baseline="0">
                <a:solidFill>
                  <a:srgbClr val="004B8C"/>
                </a:solidFill>
                <a:latin typeface="Trebuchet MS"/>
              </a:defRPr>
            </a:lvl4pPr>
            <a:lvl5pPr marL="285750" indent="-285750">
              <a:spcBef>
                <a:spcPts val="0"/>
              </a:spcBef>
              <a:buSzPct val="80000"/>
              <a:buFontTx/>
              <a:buBlip>
                <a:blip r:embed="rId2"/>
              </a:buBlip>
              <a:defRPr sz="1600" baseline="0">
                <a:solidFill>
                  <a:srgbClr val="004B8C"/>
                </a:solidFill>
                <a:latin typeface="Trebuchet MS"/>
              </a:defRPr>
            </a:lvl5pPr>
            <a:lvl6pPr marL="0" indent="-228600">
              <a:buSzPct val="80000"/>
              <a:buFontTx/>
              <a:buBlip>
                <a:blip r:embed="rId3"/>
              </a:buBlip>
              <a:defRPr sz="1600" baseline="0">
                <a:solidFill>
                  <a:srgbClr val="004B8C"/>
                </a:solidFill>
                <a:latin typeface="Trebuchet MS"/>
              </a:defRPr>
            </a:lvl6pPr>
            <a:lvl7pPr marL="0" indent="0">
              <a:buSzPct val="90000"/>
              <a:buFont typeface="Arial"/>
              <a:buNone/>
              <a:defRPr sz="1400" baseline="0">
                <a:solidFill>
                  <a:srgbClr val="004B8C"/>
                </a:solidFill>
              </a:defRPr>
            </a:lvl7pPr>
            <a:lvl8pPr>
              <a:defRPr sz="2000"/>
            </a:lvl8pPr>
          </a:lstStyle>
          <a:p>
            <a:pPr lvl="0"/>
            <a:r>
              <a:rPr lang="en-GB" noProof="0" dirty="0"/>
              <a:t>Click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17EB9D62-F113-40FF-8266-734D8DEDB8D7}" type="slidenum">
              <a:rPr lang="en-GB">
                <a:solidFill>
                  <a:prstClr val="black">
                    <a:tint val="75000"/>
                  </a:prstClr>
                </a:solidFill>
                <a:latin typeface="Calibri" pitchFamily="34" charset="0"/>
                <a:ea typeface="MS PGothic" pitchFamily="34" charset="-128"/>
              </a:rPr>
              <a:pPr defTabSz="457200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1619250" y="267551"/>
            <a:ext cx="5112990" cy="416575"/>
          </a:xfrm>
        </p:spPr>
        <p:txBody>
          <a:bodyPr anchor="b"/>
          <a:lstStyle>
            <a:lvl1pPr marL="0" indent="0" algn="ctr">
              <a:buNone/>
              <a:defRPr lang="en-GB" sz="2400" kern="1200" dirty="0">
                <a:solidFill>
                  <a:srgbClr val="004B8C"/>
                </a:solidFill>
                <a:latin typeface="Trebuchet MS"/>
                <a:ea typeface="MS PGothic" pitchFamily="34" charset="-128"/>
                <a:cs typeface="Trebuchet MS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74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7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1696978" cy="6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99" y="562894"/>
            <a:ext cx="88455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40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7"/>
            <a:ext cx="91440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1696978" cy="6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99" y="562894"/>
            <a:ext cx="884555" cy="3048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27384"/>
            <a:ext cx="9144000" cy="29686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45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89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13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63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73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00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86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1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2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69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9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19100" y="950913"/>
            <a:ext cx="82962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noProof="0" dirty="0"/>
              <a:t>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785938"/>
            <a:ext cx="39846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noProof="0" dirty="0"/>
              <a:t>Hello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46186" y="690850"/>
            <a:ext cx="8330266" cy="7720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6186" y="6214108"/>
            <a:ext cx="8330266" cy="7720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hift2rail.org/wp-content/themes/shift2rail/imgs/logo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96" y="188640"/>
            <a:ext cx="1115268" cy="4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hift2Rail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8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4B8C"/>
          </a:solidFill>
          <a:latin typeface="Trebuchet MS"/>
          <a:ea typeface="MS PGothic" pitchFamily="34" charset="-128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1600" kern="1200">
          <a:solidFill>
            <a:srgbClr val="004B8C"/>
          </a:solidFill>
          <a:latin typeface="Trebuchet MS"/>
          <a:ea typeface="MS PGothic" pitchFamily="34" charset="-128"/>
          <a:cs typeface="Trebuchet MS"/>
        </a:defRPr>
      </a:lvl1pPr>
      <a:lvl2pPr marL="742950" indent="-1028700" algn="l" defTabSz="457200" rtl="0" eaLnBrk="0" fontAlgn="base" hangingPunct="0">
        <a:spcBef>
          <a:spcPct val="0"/>
        </a:spcBef>
        <a:spcAft>
          <a:spcPct val="0"/>
        </a:spcAft>
        <a:buSzPct val="80000"/>
        <a:buBlip>
          <a:blip r:embed="rId9"/>
        </a:buBlip>
        <a:defRPr sz="1600" kern="1200">
          <a:solidFill>
            <a:srgbClr val="004B8C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SzPct val="90000"/>
        <a:buBlip>
          <a:blip r:embed="rId10"/>
        </a:buBlip>
        <a:defRPr sz="1400" kern="1200">
          <a:solidFill>
            <a:srgbClr val="004B8C"/>
          </a:solidFill>
          <a:latin typeface="Trebuchet MS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19100" y="950913"/>
            <a:ext cx="82962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noProof="0" dirty="0"/>
              <a:t>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785938"/>
            <a:ext cx="39846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noProof="0" dirty="0"/>
              <a:t>Hello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46186" y="690850"/>
            <a:ext cx="8330266" cy="7720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6186" y="6214108"/>
            <a:ext cx="8330266" cy="7720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hift2rail.org/wp-content/themes/shift2rail/imgs/logo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96" y="188640"/>
            <a:ext cx="1115268" cy="4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hift2Rail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9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4B8C"/>
          </a:solidFill>
          <a:latin typeface="Trebuchet MS"/>
          <a:ea typeface="MS PGothic" pitchFamily="34" charset="-128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1600" kern="1200">
          <a:solidFill>
            <a:srgbClr val="004B8C"/>
          </a:solidFill>
          <a:latin typeface="Trebuchet MS"/>
          <a:ea typeface="MS PGothic" pitchFamily="34" charset="-128"/>
          <a:cs typeface="Trebuchet MS"/>
        </a:defRPr>
      </a:lvl1pPr>
      <a:lvl2pPr marL="742950" indent="-1028700" algn="l" defTabSz="457200" rtl="0" eaLnBrk="0" fontAlgn="base" hangingPunct="0">
        <a:spcBef>
          <a:spcPct val="0"/>
        </a:spcBef>
        <a:spcAft>
          <a:spcPct val="0"/>
        </a:spcAft>
        <a:buSzPct val="80000"/>
        <a:buBlip>
          <a:blip r:embed="rId8"/>
        </a:buBlip>
        <a:defRPr sz="1600" kern="1200">
          <a:solidFill>
            <a:srgbClr val="004B8C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SzPct val="90000"/>
        <a:buBlip>
          <a:blip r:embed="rId9"/>
        </a:buBlip>
        <a:defRPr sz="1400" kern="1200">
          <a:solidFill>
            <a:srgbClr val="004B8C"/>
          </a:solidFill>
          <a:latin typeface="Trebuchet MS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19100" y="950913"/>
            <a:ext cx="82962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noProof="0" dirty="0"/>
              <a:t>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785938"/>
            <a:ext cx="39846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noProof="0" dirty="0"/>
              <a:t>Hello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46186" y="690850"/>
            <a:ext cx="8330266" cy="7720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6186" y="6214108"/>
            <a:ext cx="8330266" cy="7720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hift2rail.org/wp-content/themes/shift2rail/imgs/logo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96" y="188640"/>
            <a:ext cx="1115268" cy="4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hift2Rail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230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4B8C"/>
          </a:solidFill>
          <a:latin typeface="Trebuchet MS"/>
          <a:ea typeface="MS PGothic" pitchFamily="34" charset="-128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1600" kern="1200">
          <a:solidFill>
            <a:srgbClr val="004B8C"/>
          </a:solidFill>
          <a:latin typeface="Trebuchet MS"/>
          <a:ea typeface="MS PGothic" pitchFamily="34" charset="-128"/>
          <a:cs typeface="Trebuchet MS"/>
        </a:defRPr>
      </a:lvl1pPr>
      <a:lvl2pPr marL="742950" indent="-1028700" algn="l" defTabSz="457200" rtl="0" eaLnBrk="0" fontAlgn="base" hangingPunct="0">
        <a:spcBef>
          <a:spcPct val="0"/>
        </a:spcBef>
        <a:spcAft>
          <a:spcPct val="0"/>
        </a:spcAft>
        <a:buSzPct val="80000"/>
        <a:buBlip>
          <a:blip r:embed="rId8"/>
        </a:buBlip>
        <a:defRPr sz="1600" kern="1200">
          <a:solidFill>
            <a:srgbClr val="004B8C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SzPct val="90000"/>
        <a:buBlip>
          <a:blip r:embed="rId9"/>
        </a:buBlip>
        <a:defRPr sz="1400" kern="1200">
          <a:solidFill>
            <a:srgbClr val="004B8C"/>
          </a:solidFill>
          <a:latin typeface="Trebuchet MS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19100" y="950913"/>
            <a:ext cx="82962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noProof="0" dirty="0"/>
              <a:t>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785938"/>
            <a:ext cx="39846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noProof="0" dirty="0"/>
              <a:t>Hello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46186" y="690850"/>
            <a:ext cx="8330266" cy="7720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6186" y="6214108"/>
            <a:ext cx="8330266" cy="7720"/>
          </a:xfrm>
          <a:prstGeom prst="line">
            <a:avLst/>
          </a:prstGeom>
          <a:ln w="25400" cap="rnd" cmpd="sng">
            <a:gradFill flip="none" rotWithShape="1">
              <a:gsLst>
                <a:gs pos="0">
                  <a:srgbClr val="004B8C"/>
                </a:gs>
                <a:gs pos="100000">
                  <a:prstClr val="white"/>
                </a:gs>
                <a:gs pos="65000">
                  <a:srgbClr val="44C8F5"/>
                </a:gs>
              </a:gsLst>
              <a:lin ang="0" scaled="1"/>
              <a:tileRect/>
            </a:gra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shift2rail.org/wp-content/themes/shift2rail/imgs/logo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96" y="188640"/>
            <a:ext cx="1115268" cy="4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hift2Rail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90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BD7FC7-6F7E-4463-8252-E7E17CF2041A}" type="slidenum">
              <a:rPr lang="en-GB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02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4B8C"/>
          </a:solidFill>
          <a:latin typeface="Trebuchet MS"/>
          <a:ea typeface="MS PGothic" pitchFamily="34" charset="-128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B8C"/>
          </a:solidFill>
          <a:latin typeface="Trebuchet MS" charset="0"/>
          <a:ea typeface="MS PGothic" pitchFamily="34" charset="-128"/>
          <a:cs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4B8C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1600" kern="1200">
          <a:solidFill>
            <a:srgbClr val="004B8C"/>
          </a:solidFill>
          <a:latin typeface="Trebuchet MS"/>
          <a:ea typeface="MS PGothic" pitchFamily="34" charset="-128"/>
          <a:cs typeface="Trebuchet MS"/>
        </a:defRPr>
      </a:lvl1pPr>
      <a:lvl2pPr marL="742950" indent="-1028700" algn="l" defTabSz="457200" rtl="0" eaLnBrk="0" fontAlgn="base" hangingPunct="0">
        <a:spcBef>
          <a:spcPct val="0"/>
        </a:spcBef>
        <a:spcAft>
          <a:spcPct val="0"/>
        </a:spcAft>
        <a:buSzPct val="80000"/>
        <a:buBlip>
          <a:blip r:embed="rId8"/>
        </a:buBlip>
        <a:defRPr sz="1600" kern="1200">
          <a:solidFill>
            <a:srgbClr val="004B8C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SzPct val="90000"/>
        <a:buBlip>
          <a:blip r:embed="rId9"/>
        </a:buBlip>
        <a:defRPr sz="1400" kern="1200">
          <a:solidFill>
            <a:srgbClr val="004B8C"/>
          </a:solidFill>
          <a:latin typeface="Trebuchet MS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9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hift2maas.eu/" TargetMode="Externa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6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customXml" Target="../../customXml/item2.xml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4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101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00.png"/><Relationship Id="rId4" Type="http://schemas.openxmlformats.org/officeDocument/2006/relationships/customXml" Target="../../customXml/item1.xml"/><Relationship Id="rId9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4.png"/><Relationship Id="rId7" Type="http://schemas.openxmlformats.org/officeDocument/2006/relationships/image" Target="../media/image29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5" Type="http://schemas.openxmlformats.org/officeDocument/2006/relationships/image" Target="../media/image26.png"/><Relationship Id="rId10" Type="http://schemas.openxmlformats.org/officeDocument/2006/relationships/image" Target="../media/image109.png"/><Relationship Id="rId4" Type="http://schemas.openxmlformats.org/officeDocument/2006/relationships/image" Target="../media/image105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24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23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60.png"/><Relationship Id="rId7" Type="http://schemas.openxmlformats.org/officeDocument/2006/relationships/image" Target="../media/image13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IP4_Teaser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26" Type="http://schemas.openxmlformats.org/officeDocument/2006/relationships/image" Target="../media/image39.png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3.xml"/><Relationship Id="rId7" Type="http://schemas.microsoft.com/office/2007/relationships/diagramDrawing" Target="../diagrams/drawing1.xml"/><Relationship Id="rId12" Type="http://schemas.openxmlformats.org/officeDocument/2006/relationships/image" Target="../media/image35.png"/><Relationship Id="rId17" Type="http://schemas.microsoft.com/office/2007/relationships/diagramDrawing" Target="../diagrams/drawing2.xml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.xml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33.png"/><Relationship Id="rId19" Type="http://schemas.openxmlformats.org/officeDocument/2006/relationships/diagramLayout" Target="../diagrams/layout3.xml"/><Relationship Id="rId31" Type="http://schemas.openxmlformats.org/officeDocument/2006/relationships/image" Target="../media/image4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554" y="4284385"/>
            <a:ext cx="3884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lang="pt-PT" sz="3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Workshop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597" y="5229200"/>
            <a:ext cx="37706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João Vieira (CARRIS)</a:t>
            </a:r>
          </a:p>
          <a:p>
            <a:pPr algn="r"/>
            <a:r>
              <a:rPr lang="pt-PT" sz="2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Ferreira (THALES)</a:t>
            </a:r>
          </a:p>
          <a:p>
            <a:pPr algn="r"/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</a:t>
            </a:r>
            <a:r>
              <a:rPr lang="pt-PT" sz="20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2019</a:t>
            </a:r>
          </a:p>
          <a:p>
            <a:pPr algn="r"/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UITP GPTS</a:t>
            </a:r>
          </a:p>
        </p:txBody>
      </p:sp>
      <p:pic>
        <p:nvPicPr>
          <p:cNvPr id="1028" name="Picture 4" descr="D:\Users\T0115510\Downloads\Dxck0_rWsAE168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758246"/>
            <a:ext cx="3312368" cy="11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58246"/>
            <a:ext cx="2520280" cy="148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74" y="80628"/>
            <a:ext cx="860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Main Innovations</a:t>
            </a:r>
          </a:p>
        </p:txBody>
      </p:sp>
      <p:cxnSp>
        <p:nvCxnSpPr>
          <p:cNvPr id="179" name="Straight Connector 2"/>
          <p:cNvCxnSpPr/>
          <p:nvPr/>
        </p:nvCxnSpPr>
        <p:spPr>
          <a:xfrm flipH="1">
            <a:off x="254466" y="1412776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206934" y="2150868"/>
            <a:ext cx="6453298" cy="433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One-stop shop allowing the traveller to plan, check prices, book and issue tickets that allow him to travel in a multi-modal and cross border environment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Giving access to aggregated mobility services through a Travel Companion app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Network status aggregator calculating impacts on travellers journeys in a multimodal way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Trip tracking orchestration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Collection of data from the different sources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Open ecosystem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Facilitation of the on-boarding process of transport service providers - Interoperability through Semantic technology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Ecosystem build in the way that any </a:t>
            </a:r>
            <a:r>
              <a:rPr lang="en-GB" sz="1200" dirty="0" err="1">
                <a:solidFill>
                  <a:srgbClr val="002060"/>
                </a:solidFill>
                <a:latin typeface="Neo Sans" panose="020B0504020202020204" pitchFamily="34" charset="0"/>
              </a:rPr>
              <a:t>MaaS</a:t>
            </a: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 provider could be the face of the ecosystem, allowing 3</a:t>
            </a:r>
            <a:r>
              <a:rPr lang="en-GB" sz="1200" baseline="30000" dirty="0">
                <a:solidFill>
                  <a:srgbClr val="002060"/>
                </a:solidFill>
                <a:latin typeface="Neo Sans" panose="020B0504020202020204" pitchFamily="34" charset="0"/>
              </a:rPr>
              <a:t>rd</a:t>
            </a: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 parties to enhance transport services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Location based experiences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LBE editor allowing to create shopping experiences and gaming experiences (Augmented reality)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930" y="3203980"/>
            <a:ext cx="6669322" cy="310534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624000" y="1908000"/>
            <a:ext cx="2391927" cy="4767358"/>
            <a:chOff x="4355976" y="1727873"/>
            <a:chExt cx="2391927" cy="476735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727873"/>
              <a:ext cx="2391927" cy="476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C:\Users\dsch\Desktop\ATT+CoA_2nd-review\Screens\Screenshot_20190403-092404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97"/>
            <a:stretch/>
          </p:blipFill>
          <p:spPr bwMode="auto">
            <a:xfrm>
              <a:off x="4456559" y="2132856"/>
              <a:ext cx="2160000" cy="3922738"/>
            </a:xfrm>
            <a:prstGeom prst="rect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13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74" y="80628"/>
            <a:ext cx="860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Main Innovations</a:t>
            </a:r>
          </a:p>
        </p:txBody>
      </p:sp>
      <p:cxnSp>
        <p:nvCxnSpPr>
          <p:cNvPr id="179" name="Straight Connector 2"/>
          <p:cNvCxnSpPr/>
          <p:nvPr/>
        </p:nvCxnSpPr>
        <p:spPr>
          <a:xfrm flipH="1">
            <a:off x="254466" y="1412776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206934" y="2150868"/>
            <a:ext cx="6453298" cy="433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One-stop shop allowing the traveller to plan, check prices, book and issue tickets that allow him to travel in a multi-modal and cross border environment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Giving access to aggregated mobility services through a Travel Companion app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Network status aggregator calculating impacts on travellers journeys in a multimodal way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Trip tracking orchestration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Collection of data from the different sources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Open ecosystem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Facilitation of the on-boarding process of transport service providers - Interoperability through Semantic technology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Ecosystem build in the way that any </a:t>
            </a:r>
            <a:r>
              <a:rPr lang="en-GB" sz="1200" dirty="0" err="1">
                <a:solidFill>
                  <a:srgbClr val="002060"/>
                </a:solidFill>
                <a:latin typeface="Neo Sans" panose="020B0504020202020204" pitchFamily="34" charset="0"/>
              </a:rPr>
              <a:t>MaaS</a:t>
            </a: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 provider could be the face of the ecosystem, allowing 3</a:t>
            </a:r>
            <a:r>
              <a:rPr lang="en-GB" sz="1200" baseline="30000" dirty="0">
                <a:solidFill>
                  <a:srgbClr val="002060"/>
                </a:solidFill>
                <a:latin typeface="Neo Sans" panose="020B0504020202020204" pitchFamily="34" charset="0"/>
              </a:rPr>
              <a:t>rd</a:t>
            </a: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 parties to enhance transport services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Location based experiences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LBE editor allowing to create shopping experiences and gaming experiences (Augmented reality)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934" y="2150868"/>
            <a:ext cx="6669322" cy="105311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3508" y="4257092"/>
            <a:ext cx="6669322" cy="210622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21" y="3198696"/>
            <a:ext cx="3623379" cy="181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90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74" y="80628"/>
            <a:ext cx="860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Main Innovations</a:t>
            </a:r>
          </a:p>
        </p:txBody>
      </p:sp>
      <p:cxnSp>
        <p:nvCxnSpPr>
          <p:cNvPr id="179" name="Straight Connector 2"/>
          <p:cNvCxnSpPr/>
          <p:nvPr/>
        </p:nvCxnSpPr>
        <p:spPr>
          <a:xfrm flipH="1">
            <a:off x="254466" y="1412776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206934" y="2150868"/>
            <a:ext cx="6453298" cy="433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One-stop shop allowing the traveller to plan, check prices, book and issue tickets that allow him to travel in a multi-modal and cross border environment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Giving access to aggregated mobility services through a Travel Companion app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Network status aggregator calculating impacts on travellers journeys in a multimodal way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Trip tracking orchestration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Collection of data from the different sources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Open ecosystem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Facilitation of the on-boarding process of transport service providers - Interoperability through Semantic technology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Ecosystem build in the way that any </a:t>
            </a:r>
            <a:r>
              <a:rPr lang="en-GB" sz="1200" dirty="0" err="1">
                <a:solidFill>
                  <a:srgbClr val="002060"/>
                </a:solidFill>
                <a:latin typeface="Neo Sans" panose="020B0504020202020204" pitchFamily="34" charset="0"/>
              </a:rPr>
              <a:t>MaaS</a:t>
            </a: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 provider could be the face of the ecosystem, allowing 3</a:t>
            </a:r>
            <a:r>
              <a:rPr lang="en-GB" sz="1200" baseline="30000" dirty="0">
                <a:solidFill>
                  <a:srgbClr val="002060"/>
                </a:solidFill>
                <a:latin typeface="Neo Sans" panose="020B0504020202020204" pitchFamily="34" charset="0"/>
              </a:rPr>
              <a:t>rd</a:t>
            </a: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 parties to enhance transport services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Location based experiences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LBE editor allowing to create shopping experiences and gaming experiences (Augmented reality)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934" y="2150868"/>
            <a:ext cx="6669322" cy="210622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4466" y="5517231"/>
            <a:ext cx="6669322" cy="97210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000" y="1908000"/>
            <a:ext cx="2391927" cy="47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2431" y="2608610"/>
            <a:ext cx="1823900" cy="312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5">
            <a:extLst>
              <a:ext uri="{FF2B5EF4-FFF2-40B4-BE49-F238E27FC236}">
                <a16:creationId xmlns="" xmlns:a16="http://schemas.microsoft.com/office/drawing/2014/main" id="{2F5D62A0-DB16-4D4F-BE14-61B693F426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356" y="2276872"/>
            <a:ext cx="2205374" cy="39645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90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74" y="80628"/>
            <a:ext cx="860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Main Innovations</a:t>
            </a:r>
          </a:p>
        </p:txBody>
      </p:sp>
      <p:cxnSp>
        <p:nvCxnSpPr>
          <p:cNvPr id="179" name="Straight Connector 2"/>
          <p:cNvCxnSpPr/>
          <p:nvPr/>
        </p:nvCxnSpPr>
        <p:spPr>
          <a:xfrm flipH="1">
            <a:off x="254466" y="1412776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206934" y="2150868"/>
            <a:ext cx="6453298" cy="433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One-stop shop allowing the traveller to plan, check prices, book and issue tickets that allow him to travel in a multi-modal and cross border environment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Giving access to aggregated mobility services through a Travel Companion app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Network status aggregator calculating impacts on travellers journeys in a multimodal way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Trip tracking orchestration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Collection of data from the different sources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Open ecosystem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Facilitation of the on-boarding process of transport service providers - Interoperability through Semantic technology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Ecosystem build in the way that any </a:t>
            </a:r>
            <a:r>
              <a:rPr lang="en-GB" sz="1200" dirty="0" err="1">
                <a:solidFill>
                  <a:srgbClr val="002060"/>
                </a:solidFill>
                <a:latin typeface="Neo Sans" panose="020B0504020202020204" pitchFamily="34" charset="0"/>
              </a:rPr>
              <a:t>MaaS</a:t>
            </a: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 provider could be the face of the ecosystem, allowing 3</a:t>
            </a:r>
            <a:r>
              <a:rPr lang="en-GB" sz="1200" baseline="30000" dirty="0">
                <a:solidFill>
                  <a:srgbClr val="002060"/>
                </a:solidFill>
                <a:latin typeface="Neo Sans" panose="020B0504020202020204" pitchFamily="34" charset="0"/>
              </a:rPr>
              <a:t>rd</a:t>
            </a: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 parties to enhance transport services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endParaRPr lang="en-GB" sz="1200" dirty="0">
              <a:solidFill>
                <a:srgbClr val="002060"/>
              </a:solidFill>
              <a:latin typeface="Neo Sans" panose="020B0504020202020204" pitchFamily="34" charset="0"/>
            </a:endParaRPr>
          </a:p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Location based experiences</a:t>
            </a:r>
          </a:p>
          <a:p>
            <a:pPr marL="800100" lvl="1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Neo Sans" panose="020B0504020202020204" pitchFamily="34" charset="0"/>
              </a:rPr>
              <a:t>LBE editor allowing to create shopping experiences and gaming experiences (Augmented reality)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4"/>
          <a:stretch/>
        </p:blipFill>
        <p:spPr bwMode="auto">
          <a:xfrm>
            <a:off x="6876256" y="1736812"/>
            <a:ext cx="13398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79"/>
          <a:stretch/>
        </p:blipFill>
        <p:spPr bwMode="auto">
          <a:xfrm>
            <a:off x="7668344" y="3805949"/>
            <a:ext cx="1372394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6934" y="2150868"/>
            <a:ext cx="6669322" cy="329435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90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3" y="1340768"/>
            <a:ext cx="4884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TD2 – Travel Shopping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/>
          <p:nvPr/>
        </p:nvSpPr>
        <p:spPr>
          <a:xfrm>
            <a:off x="612000" y="3760001"/>
            <a:ext cx="792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Pan-European door-to-door, one-stop-shop for multimodal travel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Allows the user to search for the best itineraries and offers in order to fulfill their mobility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Travel Shopping aims to provide best routes to travellers taking into account their special needs and wishes that can be defined in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Modelling of business agreements between operators and/or retailors</a:t>
            </a:r>
          </a:p>
        </p:txBody>
      </p:sp>
      <p:sp>
        <p:nvSpPr>
          <p:cNvPr id="6" name="Rectángulo 6"/>
          <p:cNvSpPr/>
          <p:nvPr/>
        </p:nvSpPr>
        <p:spPr>
          <a:xfrm>
            <a:off x="612000" y="2054833"/>
            <a:ext cx="7920000" cy="11221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prstClr val="black"/>
              </a:solidFill>
            </a:endParaRPr>
          </a:p>
          <a:p>
            <a:pPr algn="ctr"/>
            <a:r>
              <a:rPr lang="en-GB" sz="2800" i="1" dirty="0">
                <a:solidFill>
                  <a:prstClr val="black"/>
                </a:solidFill>
              </a:rPr>
              <a:t>Pan-European multimodal planning of Itineraries and Offers which fits to users needs and wishes.</a:t>
            </a:r>
          </a:p>
          <a:p>
            <a:pPr algn="ctr"/>
            <a:endParaRPr lang="en-IE" i="1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4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3" y="1340768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TD2 – Travel Shopping – Objectives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/>
          <p:nvPr/>
        </p:nvSpPr>
        <p:spPr>
          <a:xfrm>
            <a:off x="503548" y="2240868"/>
            <a:ext cx="8172908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84"/>
              </a:spcBef>
              <a:buSzPct val="80000"/>
            </a:pPr>
            <a:r>
              <a:rPr lang="en-GB" dirty="0">
                <a:solidFill>
                  <a:prstClr val="black"/>
                </a:solidFill>
              </a:rPr>
              <a:t>Provide a smart, fast and easy door-to-door Travel Shopping solution, allowing Multi-modal Journey Planning and Offer Building of Itineraries as well as associated ancillary services.</a:t>
            </a:r>
          </a:p>
          <a:p>
            <a:pPr>
              <a:spcBef>
                <a:spcPts val="384"/>
              </a:spcBef>
              <a:buSzPct val="80000"/>
            </a:pPr>
            <a:endParaRPr lang="en-GB" sz="1000" dirty="0">
              <a:solidFill>
                <a:prstClr val="black"/>
              </a:solidFill>
            </a:endParaRPr>
          </a:p>
          <a:p>
            <a:pPr>
              <a:spcBef>
                <a:spcPts val="384"/>
              </a:spcBef>
              <a:buSzPct val="80000"/>
            </a:pPr>
            <a:r>
              <a:rPr lang="en-GB" dirty="0">
                <a:solidFill>
                  <a:prstClr val="black"/>
                </a:solidFill>
              </a:rPr>
              <a:t>The proposed solution will:</a:t>
            </a:r>
          </a:p>
          <a:p>
            <a:pPr marL="285750" indent="-285750">
              <a:spcBef>
                <a:spcPts val="384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Take into account the first &amp; last miles via a ‘one-stop shop’ integrating urban, coach, rail and air transportation offers as well as personal and shared transport offers (e.g. Car Sharing, Bike Sharing, Car Park Management);</a:t>
            </a:r>
          </a:p>
          <a:p>
            <a:pPr marL="285750" indent="-285750">
              <a:spcBef>
                <a:spcPts val="384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Enrich Journey Planning functionalities by ensuring the journey re-Accommodation (re-planning);</a:t>
            </a:r>
          </a:p>
          <a:p>
            <a:pPr marL="285750" indent="-285750">
              <a:spcBef>
                <a:spcPts val="384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Refine the Offer Building with more information, alternatives, fare rules and ancillary services;</a:t>
            </a:r>
          </a:p>
          <a:p>
            <a:pPr marL="285750" indent="-285750">
              <a:spcBef>
                <a:spcPts val="384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Manage failure cases;</a:t>
            </a:r>
          </a:p>
          <a:p>
            <a:pPr marL="285750" indent="-285750">
              <a:spcBef>
                <a:spcPts val="384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Develop Technology Demonstrators.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14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3" y="1340768"/>
            <a:ext cx="565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TD3 – Booking &amp; Ticketing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552636" y="2543895"/>
            <a:ext cx="8003232" cy="83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Book and pay in ‘one-click’ a complete multimodal door-to-door travel journey</a:t>
            </a:r>
            <a:endParaRPr lang="en-IE" sz="2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455876" y="4149080"/>
            <a:ext cx="2615566" cy="1910854"/>
            <a:chOff x="6300192" y="4810621"/>
            <a:chExt cx="2615566" cy="1910854"/>
          </a:xfrm>
        </p:grpSpPr>
        <p:sp>
          <p:nvSpPr>
            <p:cNvPr id="8" name="Elipse 7"/>
            <p:cNvSpPr/>
            <p:nvPr/>
          </p:nvSpPr>
          <p:spPr>
            <a:xfrm>
              <a:off x="6372200" y="5717299"/>
              <a:ext cx="851061" cy="739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200">
                <a:solidFill>
                  <a:prstClr val="white"/>
                </a:solidFill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DF0FC"/>
                </a:clrFrom>
                <a:clrTo>
                  <a:srgbClr val="EDF0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0192" y="4810621"/>
              <a:ext cx="2615566" cy="1910854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56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57 Conector recto"/>
          <p:cNvCxnSpPr/>
          <p:nvPr/>
        </p:nvCxnSpPr>
        <p:spPr>
          <a:xfrm rot="5400000">
            <a:off x="6231538" y="1592908"/>
            <a:ext cx="0" cy="2016000"/>
          </a:xfrm>
          <a:prstGeom prst="line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grpSp>
        <p:nvGrpSpPr>
          <p:cNvPr id="69" name="Group 17"/>
          <p:cNvGrpSpPr>
            <a:grpSpLocks noChangeAspect="1"/>
          </p:cNvGrpSpPr>
          <p:nvPr/>
        </p:nvGrpSpPr>
        <p:grpSpPr bwMode="auto">
          <a:xfrm>
            <a:off x="3097922" y="2469677"/>
            <a:ext cx="3010063" cy="2988000"/>
            <a:chOff x="3939" y="1768"/>
            <a:chExt cx="1092" cy="1084"/>
          </a:xfrm>
        </p:grpSpPr>
        <p:sp>
          <p:nvSpPr>
            <p:cNvPr id="8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939" y="1768"/>
              <a:ext cx="1092" cy="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600" kern="0" dirty="0">
                <a:solidFill>
                  <a:srgbClr val="03657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" name="Freeform 18"/>
            <p:cNvSpPr>
              <a:spLocks/>
            </p:cNvSpPr>
            <p:nvPr/>
          </p:nvSpPr>
          <p:spPr bwMode="auto">
            <a:xfrm>
              <a:off x="4512" y="1766"/>
              <a:ext cx="440" cy="423"/>
            </a:xfrm>
            <a:custGeom>
              <a:avLst/>
              <a:gdLst>
                <a:gd name="T0" fmla="*/ 0 w 185"/>
                <a:gd name="T1" fmla="*/ 129 h 178"/>
                <a:gd name="T2" fmla="*/ 74 w 185"/>
                <a:gd name="T3" fmla="*/ 178 h 178"/>
                <a:gd name="T4" fmla="*/ 147 w 185"/>
                <a:gd name="T5" fmla="*/ 176 h 178"/>
                <a:gd name="T6" fmla="*/ 185 w 185"/>
                <a:gd name="T7" fmla="*/ 113 h 178"/>
                <a:gd name="T8" fmla="*/ 1 w 185"/>
                <a:gd name="T9" fmla="*/ 0 h 178"/>
                <a:gd name="T10" fmla="*/ 36 w 185"/>
                <a:gd name="T11" fmla="*/ 64 h 178"/>
                <a:gd name="T12" fmla="*/ 0 w 185"/>
                <a:gd name="T13" fmla="*/ 1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78">
                  <a:moveTo>
                    <a:pt x="0" y="129"/>
                  </a:moveTo>
                  <a:cubicBezTo>
                    <a:pt x="32" y="133"/>
                    <a:pt x="59" y="152"/>
                    <a:pt x="74" y="178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47" y="49"/>
                    <a:pt x="79" y="4"/>
                    <a:pt x="1" y="0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12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600" kern="0" dirty="0">
                <a:solidFill>
                  <a:srgbClr val="03657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4688" y="2065"/>
              <a:ext cx="340" cy="516"/>
            </a:xfrm>
            <a:custGeom>
              <a:avLst/>
              <a:gdLst>
                <a:gd name="T0" fmla="*/ 6 w 143"/>
                <a:gd name="T1" fmla="*/ 64 h 217"/>
                <a:gd name="T2" fmla="*/ 14 w 143"/>
                <a:gd name="T3" fmla="*/ 103 h 217"/>
                <a:gd name="T4" fmla="*/ 0 w 143"/>
                <a:gd name="T5" fmla="*/ 153 h 217"/>
                <a:gd name="T6" fmla="*/ 38 w 143"/>
                <a:gd name="T7" fmla="*/ 215 h 217"/>
                <a:gd name="T8" fmla="*/ 112 w 143"/>
                <a:gd name="T9" fmla="*/ 217 h 217"/>
                <a:gd name="T10" fmla="*/ 143 w 143"/>
                <a:gd name="T11" fmla="*/ 103 h 217"/>
                <a:gd name="T12" fmla="*/ 118 w 143"/>
                <a:gd name="T13" fmla="*/ 0 h 217"/>
                <a:gd name="T14" fmla="*/ 80 w 143"/>
                <a:gd name="T15" fmla="*/ 63 h 217"/>
                <a:gd name="T16" fmla="*/ 6 w 143"/>
                <a:gd name="T17" fmla="*/ 6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17">
                  <a:moveTo>
                    <a:pt x="6" y="64"/>
                  </a:moveTo>
                  <a:cubicBezTo>
                    <a:pt x="11" y="76"/>
                    <a:pt x="14" y="89"/>
                    <a:pt x="14" y="103"/>
                  </a:cubicBezTo>
                  <a:cubicBezTo>
                    <a:pt x="14" y="121"/>
                    <a:pt x="9" y="138"/>
                    <a:pt x="0" y="153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32" y="183"/>
                    <a:pt x="143" y="144"/>
                    <a:pt x="143" y="103"/>
                  </a:cubicBezTo>
                  <a:cubicBezTo>
                    <a:pt x="143" y="66"/>
                    <a:pt x="134" y="31"/>
                    <a:pt x="118" y="0"/>
                  </a:cubicBezTo>
                  <a:cubicBezTo>
                    <a:pt x="80" y="63"/>
                    <a:pt x="80" y="63"/>
                    <a:pt x="80" y="63"/>
                  </a:cubicBezTo>
                  <a:lnTo>
                    <a:pt x="6" y="64"/>
                  </a:lnTo>
                  <a:close/>
                </a:path>
              </a:pathLst>
            </a:custGeom>
            <a:solidFill>
              <a:srgbClr val="036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600" kern="0" dirty="0">
                <a:solidFill>
                  <a:srgbClr val="03657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4029" y="1766"/>
              <a:ext cx="533" cy="399"/>
            </a:xfrm>
            <a:custGeom>
              <a:avLst/>
              <a:gdLst>
                <a:gd name="T0" fmla="*/ 111 w 224"/>
                <a:gd name="T1" fmla="*/ 168 h 168"/>
                <a:gd name="T2" fmla="*/ 189 w 224"/>
                <a:gd name="T3" fmla="*/ 129 h 168"/>
                <a:gd name="T4" fmla="*/ 224 w 224"/>
                <a:gd name="T5" fmla="*/ 64 h 168"/>
                <a:gd name="T6" fmla="*/ 189 w 224"/>
                <a:gd name="T7" fmla="*/ 0 h 168"/>
                <a:gd name="T8" fmla="*/ 0 w 224"/>
                <a:gd name="T9" fmla="*/ 102 h 168"/>
                <a:gd name="T10" fmla="*/ 71 w 224"/>
                <a:gd name="T11" fmla="*/ 104 h 168"/>
                <a:gd name="T12" fmla="*/ 111 w 224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68">
                  <a:moveTo>
                    <a:pt x="111" y="168"/>
                  </a:moveTo>
                  <a:cubicBezTo>
                    <a:pt x="129" y="145"/>
                    <a:pt x="157" y="129"/>
                    <a:pt x="189" y="129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10" y="0"/>
                    <a:pt x="41" y="41"/>
                    <a:pt x="0" y="102"/>
                  </a:cubicBezTo>
                  <a:cubicBezTo>
                    <a:pt x="71" y="104"/>
                    <a:pt x="71" y="104"/>
                    <a:pt x="71" y="104"/>
                  </a:cubicBezTo>
                  <a:lnTo>
                    <a:pt x="111" y="168"/>
                  </a:lnTo>
                  <a:close/>
                </a:path>
              </a:pathLst>
            </a:custGeom>
            <a:solidFill>
              <a:srgbClr val="7FA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600" kern="0" dirty="0">
                <a:solidFill>
                  <a:srgbClr val="03657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3939" y="2039"/>
              <a:ext cx="335" cy="511"/>
            </a:xfrm>
            <a:custGeom>
              <a:avLst/>
              <a:gdLst>
                <a:gd name="T0" fmla="*/ 136 w 141"/>
                <a:gd name="T1" fmla="*/ 152 h 215"/>
                <a:gd name="T2" fmla="*/ 129 w 141"/>
                <a:gd name="T3" fmla="*/ 114 h 215"/>
                <a:gd name="T4" fmla="*/ 141 w 141"/>
                <a:gd name="T5" fmla="*/ 65 h 215"/>
                <a:gd name="T6" fmla="*/ 102 w 141"/>
                <a:gd name="T7" fmla="*/ 1 h 215"/>
                <a:gd name="T8" fmla="*/ 30 w 141"/>
                <a:gd name="T9" fmla="*/ 0 h 215"/>
                <a:gd name="T10" fmla="*/ 0 w 141"/>
                <a:gd name="T11" fmla="*/ 114 h 215"/>
                <a:gd name="T12" fmla="*/ 23 w 141"/>
                <a:gd name="T13" fmla="*/ 215 h 215"/>
                <a:gd name="T14" fmla="*/ 60 w 141"/>
                <a:gd name="T15" fmla="*/ 154 h 215"/>
                <a:gd name="T16" fmla="*/ 136 w 141"/>
                <a:gd name="T17" fmla="*/ 15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215">
                  <a:moveTo>
                    <a:pt x="136" y="152"/>
                  </a:moveTo>
                  <a:cubicBezTo>
                    <a:pt x="131" y="140"/>
                    <a:pt x="129" y="127"/>
                    <a:pt x="129" y="114"/>
                  </a:cubicBezTo>
                  <a:cubicBezTo>
                    <a:pt x="129" y="96"/>
                    <a:pt x="133" y="79"/>
                    <a:pt x="141" y="65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1" y="33"/>
                    <a:pt x="0" y="72"/>
                    <a:pt x="0" y="114"/>
                  </a:cubicBezTo>
                  <a:cubicBezTo>
                    <a:pt x="0" y="150"/>
                    <a:pt x="8" y="184"/>
                    <a:pt x="23" y="215"/>
                  </a:cubicBezTo>
                  <a:cubicBezTo>
                    <a:pt x="60" y="154"/>
                    <a:pt x="60" y="154"/>
                    <a:pt x="60" y="154"/>
                  </a:cubicBezTo>
                  <a:lnTo>
                    <a:pt x="136" y="152"/>
                  </a:lnTo>
                  <a:close/>
                </a:path>
              </a:pathLst>
            </a:custGeom>
            <a:solidFill>
              <a:srgbClr val="036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600" kern="0" dirty="0">
                <a:solidFill>
                  <a:srgbClr val="03657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>
              <a:off x="4010" y="2429"/>
              <a:ext cx="440" cy="423"/>
            </a:xfrm>
            <a:custGeom>
              <a:avLst/>
              <a:gdLst>
                <a:gd name="T0" fmla="*/ 185 w 185"/>
                <a:gd name="T1" fmla="*/ 49 h 178"/>
                <a:gd name="T2" fmla="*/ 112 w 185"/>
                <a:gd name="T3" fmla="*/ 0 h 178"/>
                <a:gd name="T4" fmla="*/ 38 w 185"/>
                <a:gd name="T5" fmla="*/ 2 h 178"/>
                <a:gd name="T6" fmla="*/ 0 w 185"/>
                <a:gd name="T7" fmla="*/ 64 h 178"/>
                <a:gd name="T8" fmla="*/ 184 w 185"/>
                <a:gd name="T9" fmla="*/ 178 h 178"/>
                <a:gd name="T10" fmla="*/ 149 w 185"/>
                <a:gd name="T11" fmla="*/ 115 h 178"/>
                <a:gd name="T12" fmla="*/ 185 w 185"/>
                <a:gd name="T13" fmla="*/ 4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78">
                  <a:moveTo>
                    <a:pt x="185" y="49"/>
                  </a:moveTo>
                  <a:cubicBezTo>
                    <a:pt x="154" y="44"/>
                    <a:pt x="128" y="26"/>
                    <a:pt x="112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7" y="128"/>
                    <a:pt x="105" y="173"/>
                    <a:pt x="184" y="178"/>
                  </a:cubicBezTo>
                  <a:cubicBezTo>
                    <a:pt x="149" y="115"/>
                    <a:pt x="149" y="115"/>
                    <a:pt x="149" y="115"/>
                  </a:cubicBezTo>
                  <a:lnTo>
                    <a:pt x="185" y="4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600" kern="0" dirty="0">
                <a:solidFill>
                  <a:srgbClr val="03657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4398" y="2455"/>
              <a:ext cx="540" cy="399"/>
            </a:xfrm>
            <a:custGeom>
              <a:avLst/>
              <a:gdLst>
                <a:gd name="T0" fmla="*/ 114 w 227"/>
                <a:gd name="T1" fmla="*/ 0 h 168"/>
                <a:gd name="T2" fmla="*/ 36 w 227"/>
                <a:gd name="T3" fmla="*/ 39 h 168"/>
                <a:gd name="T4" fmla="*/ 35 w 227"/>
                <a:gd name="T5" fmla="*/ 39 h 168"/>
                <a:gd name="T6" fmla="*/ 0 w 227"/>
                <a:gd name="T7" fmla="*/ 104 h 168"/>
                <a:gd name="T8" fmla="*/ 35 w 227"/>
                <a:gd name="T9" fmla="*/ 168 h 168"/>
                <a:gd name="T10" fmla="*/ 36 w 227"/>
                <a:gd name="T11" fmla="*/ 168 h 168"/>
                <a:gd name="T12" fmla="*/ 227 w 227"/>
                <a:gd name="T13" fmla="*/ 65 h 168"/>
                <a:gd name="T14" fmla="*/ 153 w 227"/>
                <a:gd name="T15" fmla="*/ 63 h 168"/>
                <a:gd name="T16" fmla="*/ 114 w 227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168">
                  <a:moveTo>
                    <a:pt x="114" y="0"/>
                  </a:moveTo>
                  <a:cubicBezTo>
                    <a:pt x="96" y="24"/>
                    <a:pt x="68" y="39"/>
                    <a:pt x="36" y="39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115" y="168"/>
                    <a:pt x="186" y="127"/>
                    <a:pt x="227" y="65"/>
                  </a:cubicBezTo>
                  <a:cubicBezTo>
                    <a:pt x="153" y="63"/>
                    <a:pt x="153" y="63"/>
                    <a:pt x="153" y="63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7FA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600" kern="0" dirty="0">
                <a:solidFill>
                  <a:srgbClr val="03657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70" name="Imagen 69">
            <a:extLst>
              <a:ext uri="{FF2B5EF4-FFF2-40B4-BE49-F238E27FC236}">
                <a16:creationId xmlns="" xmlns:a16="http://schemas.microsoft.com/office/drawing/2014/main" id="{78063DC8-6FC1-4EC8-A2A4-63284CEBC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73" y="3331662"/>
            <a:ext cx="432000" cy="576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="" xmlns:a16="http://schemas.microsoft.com/office/drawing/2014/main" id="{65CF45FD-91D2-46B0-B7B2-7732EF41C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20" y="3560547"/>
            <a:ext cx="432000" cy="576000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="" xmlns:a16="http://schemas.microsoft.com/office/drawing/2014/main" id="{BFBD1C17-818E-44D3-AA1E-B5313E6DD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78" y="3795305"/>
            <a:ext cx="432000" cy="5760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="" xmlns:a16="http://schemas.microsoft.com/office/drawing/2014/main" id="{FE561C35-2621-4F1C-80DF-7EFADDCDD5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18" y="3768383"/>
            <a:ext cx="540000" cy="720000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="" xmlns:a16="http://schemas.microsoft.com/office/drawing/2014/main" id="{FE2ECFBC-C1FA-4BCA-8418-2AE45FCBCF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13" y="4229247"/>
            <a:ext cx="761043" cy="1014724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="" xmlns:a16="http://schemas.microsoft.com/office/drawing/2014/main" id="{9D42AC7C-2082-412E-8735-912718FB5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53" y="2782769"/>
            <a:ext cx="540000" cy="720000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="" xmlns:a16="http://schemas.microsoft.com/office/drawing/2014/main" id="{3DD69006-6134-4DF8-A896-4A6A60B9E3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05" y="4029459"/>
            <a:ext cx="432000" cy="576000"/>
          </a:xfrm>
          <a:prstGeom prst="rect">
            <a:avLst/>
          </a:prstGeom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17" y="2665247"/>
            <a:ext cx="582819" cy="582819"/>
          </a:xfrm>
          <a:prstGeom prst="rect">
            <a:avLst/>
          </a:prstGeom>
        </p:spPr>
      </p:pic>
      <p:sp>
        <p:nvSpPr>
          <p:cNvPr id="97" name="Rectángulo 96"/>
          <p:cNvSpPr/>
          <p:nvPr/>
        </p:nvSpPr>
        <p:spPr>
          <a:xfrm>
            <a:off x="1490442" y="1791810"/>
            <a:ext cx="3004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US" sz="1600" b="1" dirty="0">
                <a:solidFill>
                  <a:srgbClr val="004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Orchestrate</a:t>
            </a:r>
            <a:r>
              <a:rPr lang="en-US" sz="1600" dirty="0">
                <a:solidFill>
                  <a:srgbClr val="004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multiple and parallel interactions with several providers</a:t>
            </a:r>
          </a:p>
        </p:txBody>
      </p:sp>
      <p:sp>
        <p:nvSpPr>
          <p:cNvPr id="98" name="Rectángulo 97"/>
          <p:cNvSpPr/>
          <p:nvPr/>
        </p:nvSpPr>
        <p:spPr>
          <a:xfrm>
            <a:off x="4896036" y="2044681"/>
            <a:ext cx="306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GB" sz="1600" dirty="0">
                <a:solidFill>
                  <a:srgbClr val="004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Book, pay &amp; Issue through your Travel Companion</a:t>
            </a:r>
          </a:p>
        </p:txBody>
      </p:sp>
      <p:sp>
        <p:nvSpPr>
          <p:cNvPr id="106" name="Rectángulo 105"/>
          <p:cNvSpPr/>
          <p:nvPr/>
        </p:nvSpPr>
        <p:spPr>
          <a:xfrm>
            <a:off x="6107985" y="3444386"/>
            <a:ext cx="2772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4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Ticket </a:t>
            </a:r>
            <a:r>
              <a:rPr lang="es-ES" sz="1600" dirty="0" err="1">
                <a:solidFill>
                  <a:srgbClr val="004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management</a:t>
            </a:r>
            <a:r>
              <a:rPr lang="es-ES" sz="1600" dirty="0">
                <a:solidFill>
                  <a:srgbClr val="004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es-ES" sz="1600" dirty="0" err="1">
                <a:solidFill>
                  <a:srgbClr val="004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validation</a:t>
            </a:r>
            <a:endParaRPr lang="es-ES" sz="1600" dirty="0">
              <a:solidFill>
                <a:srgbClr val="004B8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40" y="4721016"/>
            <a:ext cx="539690" cy="5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Rectángulo 106"/>
          <p:cNvSpPr/>
          <p:nvPr/>
        </p:nvSpPr>
        <p:spPr>
          <a:xfrm>
            <a:off x="5578253" y="4970761"/>
            <a:ext cx="1366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GB" sz="1600" dirty="0">
                <a:solidFill>
                  <a:srgbClr val="004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Clearing &amp; settlement</a:t>
            </a:r>
          </a:p>
        </p:txBody>
      </p:sp>
      <p:grpSp>
        <p:nvGrpSpPr>
          <p:cNvPr id="109" name="Grupo 108"/>
          <p:cNvGrpSpPr/>
          <p:nvPr/>
        </p:nvGrpSpPr>
        <p:grpSpPr>
          <a:xfrm>
            <a:off x="3215886" y="3551155"/>
            <a:ext cx="616244" cy="478006"/>
            <a:chOff x="1091398" y="3207033"/>
            <a:chExt cx="796890" cy="634491"/>
          </a:xfrm>
        </p:grpSpPr>
        <p:sp>
          <p:nvSpPr>
            <p:cNvPr id="108" name="Rectángulo 107"/>
            <p:cNvSpPr/>
            <p:nvPr/>
          </p:nvSpPr>
          <p:spPr>
            <a:xfrm>
              <a:off x="1135186" y="3244516"/>
              <a:ext cx="720000" cy="440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10" name="Imagen 109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4" t="41676" r="42687" b="12099"/>
            <a:stretch/>
          </p:blipFill>
          <p:spPr>
            <a:xfrm>
              <a:off x="1091398" y="3207033"/>
              <a:ext cx="796890" cy="634491"/>
            </a:xfrm>
            <a:prstGeom prst="rect">
              <a:avLst/>
            </a:prstGeom>
          </p:spPr>
        </p:pic>
      </p:grpSp>
      <p:sp>
        <p:nvSpPr>
          <p:cNvPr id="111" name="Rectángulo 110"/>
          <p:cNvSpPr/>
          <p:nvPr/>
        </p:nvSpPr>
        <p:spPr>
          <a:xfrm>
            <a:off x="2330941" y="5116285"/>
            <a:ext cx="135378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GB" sz="1600" dirty="0">
                <a:solidFill>
                  <a:srgbClr val="004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After Sales</a:t>
            </a:r>
          </a:p>
          <a:p>
            <a:pPr algn="ctr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endParaRPr lang="en-GB" sz="1600" dirty="0">
              <a:solidFill>
                <a:srgbClr val="004B8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2" name="Rectángulo 111"/>
          <p:cNvSpPr/>
          <p:nvPr/>
        </p:nvSpPr>
        <p:spPr>
          <a:xfrm>
            <a:off x="5652120" y="2564904"/>
            <a:ext cx="2576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GB" sz="1600" dirty="0">
                <a:solidFill>
                  <a:srgbClr val="004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Book Ancillary services</a:t>
            </a:r>
          </a:p>
        </p:txBody>
      </p:sp>
      <p:sp>
        <p:nvSpPr>
          <p:cNvPr id="113" name="Rectángulo 112"/>
          <p:cNvSpPr/>
          <p:nvPr/>
        </p:nvSpPr>
        <p:spPr>
          <a:xfrm>
            <a:off x="504687" y="3390864"/>
            <a:ext cx="2584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GB" sz="1600" dirty="0">
                <a:solidFill>
                  <a:srgbClr val="004B8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Customer Management</a:t>
            </a:r>
          </a:p>
        </p:txBody>
      </p:sp>
      <p:cxnSp>
        <p:nvCxnSpPr>
          <p:cNvPr id="117" name="57 Conector recto"/>
          <p:cNvCxnSpPr/>
          <p:nvPr/>
        </p:nvCxnSpPr>
        <p:spPr>
          <a:xfrm rot="5400000">
            <a:off x="3293631" y="4417154"/>
            <a:ext cx="0" cy="2016000"/>
          </a:xfrm>
          <a:prstGeom prst="line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18" name="57 Conector recto"/>
          <p:cNvCxnSpPr/>
          <p:nvPr/>
        </p:nvCxnSpPr>
        <p:spPr>
          <a:xfrm flipH="1">
            <a:off x="5237599" y="4910519"/>
            <a:ext cx="1563796" cy="1"/>
          </a:xfrm>
          <a:prstGeom prst="line">
            <a:avLst/>
          </a:prstGeom>
          <a:noFill/>
          <a:ln w="6350" cap="flat" cmpd="sng" algn="ctr">
            <a:solidFill>
              <a:srgbClr val="7FA0A9"/>
            </a:solidFill>
            <a:prstDash val="solid"/>
            <a:miter lim="800000"/>
          </a:ln>
          <a:effectLst/>
        </p:spPr>
      </p:cxnSp>
      <p:cxnSp>
        <p:nvCxnSpPr>
          <p:cNvPr id="121" name="57 Conector recto"/>
          <p:cNvCxnSpPr/>
          <p:nvPr/>
        </p:nvCxnSpPr>
        <p:spPr>
          <a:xfrm flipV="1">
            <a:off x="4407805" y="1797534"/>
            <a:ext cx="0" cy="1029391"/>
          </a:xfrm>
          <a:prstGeom prst="line">
            <a:avLst/>
          </a:prstGeom>
          <a:noFill/>
          <a:ln w="6350" cap="flat" cmpd="sng" algn="ctr">
            <a:solidFill>
              <a:srgbClr val="7FA0A9"/>
            </a:solidFill>
            <a:prstDash val="solid"/>
            <a:miter lim="800000"/>
          </a:ln>
          <a:effectLst/>
        </p:spPr>
      </p:cxnSp>
      <p:sp>
        <p:nvSpPr>
          <p:cNvPr id="119" name="Rectángulo 118"/>
          <p:cNvSpPr/>
          <p:nvPr/>
        </p:nvSpPr>
        <p:spPr>
          <a:xfrm>
            <a:off x="2341757" y="443274"/>
            <a:ext cx="4522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Booking &amp; Ticketing Overview</a:t>
            </a:r>
            <a:endParaRPr lang="es-ES" sz="2000" dirty="0">
              <a:solidFill>
                <a:prstClr val="black"/>
              </a:solidFill>
            </a:endParaRPr>
          </a:p>
        </p:txBody>
      </p:sp>
      <p:cxnSp>
        <p:nvCxnSpPr>
          <p:cNvPr id="38" name="57 Conector recto"/>
          <p:cNvCxnSpPr/>
          <p:nvPr/>
        </p:nvCxnSpPr>
        <p:spPr>
          <a:xfrm flipH="1">
            <a:off x="1538660" y="3718980"/>
            <a:ext cx="1563796" cy="1"/>
          </a:xfrm>
          <a:prstGeom prst="line">
            <a:avLst/>
          </a:prstGeom>
          <a:noFill/>
          <a:ln w="6350" cap="flat" cmpd="sng" algn="ctr">
            <a:solidFill>
              <a:srgbClr val="7FA0A9"/>
            </a:solidFill>
            <a:prstDash val="solid"/>
            <a:miter lim="800000"/>
          </a:ln>
          <a:effectLst/>
        </p:spPr>
      </p:cxnSp>
      <p:cxnSp>
        <p:nvCxnSpPr>
          <p:cNvPr id="37" name="57 Conector recto"/>
          <p:cNvCxnSpPr/>
          <p:nvPr/>
        </p:nvCxnSpPr>
        <p:spPr>
          <a:xfrm flipH="1">
            <a:off x="6082251" y="4095241"/>
            <a:ext cx="1563796" cy="1"/>
          </a:xfrm>
          <a:prstGeom prst="line">
            <a:avLst/>
          </a:prstGeom>
          <a:noFill/>
          <a:ln w="6350" cap="flat" cmpd="sng" algn="ctr">
            <a:solidFill>
              <a:srgbClr val="7FA0A9"/>
            </a:solidFill>
            <a:prstDash val="solid"/>
            <a:miter lim="800000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65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3261" y="1159809"/>
            <a:ext cx="8092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 dirty="0">
              <a:solidFill>
                <a:srgbClr val="0F5494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 dirty="0">
              <a:solidFill>
                <a:srgbClr val="0F5494"/>
              </a:solidFill>
              <a:latin typeface="Verdan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Book,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pay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,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issue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and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validate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using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the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Travel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Companion</a:t>
            </a:r>
            <a:endParaRPr lang="es-ES" sz="1600" dirty="0">
              <a:solidFill>
                <a:srgbClr val="0F5494"/>
              </a:solidFill>
              <a:latin typeface="Verdan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srgbClr val="0F5494"/>
              </a:solidFill>
              <a:latin typeface="Verdan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Proof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of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concepts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with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different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technologies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(NFC, QR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codes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).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Should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be </a:t>
            </a:r>
            <a:r>
              <a:rPr lang="es-ES" sz="1600" b="1" dirty="0">
                <a:solidFill>
                  <a:srgbClr val="0F5494"/>
                </a:solidFill>
                <a:latin typeface="Verdana" pitchFamily="34" charset="0"/>
              </a:rPr>
              <a:t>compatible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with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different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approaches</a:t>
            </a:r>
            <a:endParaRPr lang="es-ES" sz="1600" dirty="0">
              <a:solidFill>
                <a:srgbClr val="0F5494"/>
              </a:solidFill>
              <a:latin typeface="Verdan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srgbClr val="0F5494"/>
              </a:solidFill>
              <a:latin typeface="Verdan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For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the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future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we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want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to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propose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new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technologies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 to </a:t>
            </a:r>
            <a:r>
              <a:rPr lang="es-ES" sz="1600" b="1" dirty="0">
                <a:solidFill>
                  <a:srgbClr val="0F5494"/>
                </a:solidFill>
                <a:latin typeface="Verdana" pitchFamily="34" charset="0"/>
              </a:rPr>
              <a:t>reduce </a:t>
            </a:r>
            <a:r>
              <a:rPr lang="es-ES" sz="1600" b="1" dirty="0" err="1">
                <a:solidFill>
                  <a:srgbClr val="0F5494"/>
                </a:solidFill>
                <a:latin typeface="Verdana" pitchFamily="34" charset="0"/>
              </a:rPr>
              <a:t>physical</a:t>
            </a:r>
            <a:r>
              <a:rPr lang="es-ES" sz="1600" b="1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b="1" dirty="0" err="1">
                <a:solidFill>
                  <a:srgbClr val="0F5494"/>
                </a:solidFill>
                <a:latin typeface="Verdana" pitchFamily="34" charset="0"/>
              </a:rPr>
              <a:t>interaction</a:t>
            </a:r>
            <a:r>
              <a:rPr lang="es-ES" sz="1600" b="1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(Be In - Be </a:t>
            </a:r>
            <a:r>
              <a:rPr lang="es-ES" sz="1600" dirty="0" err="1">
                <a:solidFill>
                  <a:srgbClr val="0F5494"/>
                </a:solidFill>
                <a:latin typeface="Verdana" pitchFamily="34" charset="0"/>
              </a:rPr>
              <a:t>Out</a:t>
            </a:r>
            <a:r>
              <a:rPr lang="es-ES" sz="1600" dirty="0">
                <a:solidFill>
                  <a:srgbClr val="0F5494"/>
                </a:solidFill>
                <a:latin typeface="Verdana" pitchFamily="34" charset="0"/>
              </a:rPr>
              <a:t>)</a:t>
            </a:r>
            <a:r>
              <a:rPr lang="en-US" sz="1400" dirty="0">
                <a:solidFill>
                  <a:srgbClr val="0F5494"/>
                </a:solidFill>
                <a:latin typeface="Verdana" pitchFamily="34" charset="0"/>
              </a:rPr>
              <a:t/>
            </a:r>
            <a:br>
              <a:rPr lang="en-US" sz="1400" dirty="0">
                <a:solidFill>
                  <a:srgbClr val="0F5494"/>
                </a:solidFill>
                <a:latin typeface="Verdana" pitchFamily="34" charset="0"/>
              </a:rPr>
            </a:br>
            <a:endParaRPr lang="es-ES" sz="1600" dirty="0">
              <a:solidFill>
                <a:srgbClr val="0F5494"/>
              </a:solidFill>
              <a:latin typeface="Verdan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sz="1600" dirty="0">
              <a:solidFill>
                <a:srgbClr val="0F5494"/>
              </a:solidFill>
              <a:latin typeface="Verdan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s-ES" sz="1600" dirty="0">
              <a:solidFill>
                <a:srgbClr val="0F5494"/>
              </a:solidFill>
              <a:latin typeface="Verdana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259632" y="3934262"/>
            <a:ext cx="6156684" cy="1979014"/>
            <a:chOff x="935596" y="3465004"/>
            <a:chExt cx="6156684" cy="1979014"/>
          </a:xfrm>
        </p:grpSpPr>
        <p:sp>
          <p:nvSpPr>
            <p:cNvPr id="4" name="Rectángulo redondeado 3"/>
            <p:cNvSpPr/>
            <p:nvPr/>
          </p:nvSpPr>
          <p:spPr>
            <a:xfrm>
              <a:off x="935596" y="3950369"/>
              <a:ext cx="2331119" cy="693131"/>
            </a:xfrm>
            <a:prstGeom prst="roundRect">
              <a:avLst/>
            </a:prstGeom>
            <a:solidFill>
              <a:srgbClr val="FBBB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GB" sz="1350" b="1" dirty="0">
                  <a:solidFill>
                    <a:srgbClr val="004254"/>
                  </a:solidFill>
                </a:rPr>
                <a:t>Validation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788213" y="3479185"/>
              <a:ext cx="199527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s-ES" sz="1350" dirty="0" err="1">
                  <a:solidFill>
                    <a:srgbClr val="004254"/>
                  </a:solidFill>
                </a:rPr>
                <a:t>Integration</a:t>
              </a:r>
              <a:r>
                <a:rPr lang="es-ES" sz="1350" dirty="0">
                  <a:solidFill>
                    <a:srgbClr val="004254"/>
                  </a:solidFill>
                </a:rPr>
                <a:t> </a:t>
              </a:r>
              <a:r>
                <a:rPr lang="es-ES" sz="1350" dirty="0" err="1">
                  <a:solidFill>
                    <a:srgbClr val="004254"/>
                  </a:solidFill>
                </a:rPr>
                <a:t>with</a:t>
              </a:r>
              <a:r>
                <a:rPr lang="es-ES" sz="1350" dirty="0">
                  <a:solidFill>
                    <a:srgbClr val="004254"/>
                  </a:solidFill>
                </a:rPr>
                <a:t> </a:t>
              </a:r>
              <a:r>
                <a:rPr lang="es-ES" sz="1350" dirty="0" err="1">
                  <a:solidFill>
                    <a:srgbClr val="004254"/>
                  </a:solidFill>
                </a:rPr>
                <a:t>existing</a:t>
              </a:r>
              <a:r>
                <a:rPr lang="es-ES" sz="1350" dirty="0">
                  <a:solidFill>
                    <a:srgbClr val="004254"/>
                  </a:solidFill>
                </a:rPr>
                <a:t> </a:t>
              </a:r>
              <a:r>
                <a:rPr lang="es-ES" sz="1350" dirty="0" err="1">
                  <a:solidFill>
                    <a:srgbClr val="004254"/>
                  </a:solidFill>
                </a:rPr>
                <a:t>technologies</a:t>
              </a:r>
              <a:endParaRPr lang="es-ES" sz="1350" dirty="0">
                <a:solidFill>
                  <a:srgbClr val="004254"/>
                </a:solidFill>
              </a:endParaRPr>
            </a:p>
          </p:txBody>
        </p:sp>
        <p:graphicFrame>
          <p:nvGraphicFramePr>
            <p:cNvPr id="6" name="Diagrama 5"/>
            <p:cNvGraphicFramePr/>
            <p:nvPr>
              <p:extLst>
                <p:ext uri="{D42A27DB-BD31-4B8C-83A1-F6EECF244321}">
                  <p14:modId xmlns:p14="http://schemas.microsoft.com/office/powerpoint/2010/main" val="673793660"/>
                </p:ext>
              </p:extLst>
            </p:nvPr>
          </p:nvGraphicFramePr>
          <p:xfrm>
            <a:off x="4880833" y="4072741"/>
            <a:ext cx="2211447" cy="13712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7" name="Grupo 6"/>
            <p:cNvGrpSpPr/>
            <p:nvPr/>
          </p:nvGrpSpPr>
          <p:grpSpPr>
            <a:xfrm>
              <a:off x="3199603" y="3465004"/>
              <a:ext cx="1740271" cy="1456680"/>
              <a:chOff x="6663828" y="3110365"/>
              <a:chExt cx="2320361" cy="1942240"/>
            </a:xfrm>
          </p:grpSpPr>
          <p:sp>
            <p:nvSpPr>
              <p:cNvPr id="8" name="Flecha curvada hacia la derecha 7"/>
              <p:cNvSpPr/>
              <p:nvPr/>
            </p:nvSpPr>
            <p:spPr>
              <a:xfrm>
                <a:off x="7230372" y="3324922"/>
                <a:ext cx="993555" cy="1634234"/>
              </a:xfrm>
              <a:prstGeom prst="curvedRightArrow">
                <a:avLst/>
              </a:prstGeom>
              <a:solidFill>
                <a:srgbClr val="FBBB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s-E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lecha a la derecha con bandas 8"/>
              <p:cNvSpPr/>
              <p:nvPr/>
            </p:nvSpPr>
            <p:spPr>
              <a:xfrm>
                <a:off x="7878853" y="3110365"/>
                <a:ext cx="887104" cy="811265"/>
              </a:xfrm>
              <a:prstGeom prst="stripedRightArrow">
                <a:avLst>
                  <a:gd name="adj1" fmla="val 76917"/>
                  <a:gd name="adj2" fmla="val 50000"/>
                </a:avLst>
              </a:prstGeom>
              <a:solidFill>
                <a:srgbClr val="FBBB21"/>
              </a:solidFill>
              <a:ln>
                <a:solidFill>
                  <a:srgbClr val="0042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s-E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lecha a la derecha con bandas 9"/>
              <p:cNvSpPr/>
              <p:nvPr/>
            </p:nvSpPr>
            <p:spPr>
              <a:xfrm>
                <a:off x="7911913" y="4241340"/>
                <a:ext cx="887104" cy="811265"/>
              </a:xfrm>
              <a:prstGeom prst="stripedRightArrow">
                <a:avLst>
                  <a:gd name="adj1" fmla="val 76917"/>
                  <a:gd name="adj2" fmla="val 50000"/>
                </a:avLst>
              </a:prstGeom>
              <a:solidFill>
                <a:srgbClr val="FBBB21"/>
              </a:solidFill>
              <a:ln>
                <a:solidFill>
                  <a:srgbClr val="0042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s-E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7726740" y="4457665"/>
                <a:ext cx="125744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s-ES" sz="1350" dirty="0">
                    <a:solidFill>
                      <a:srgbClr val="004254"/>
                    </a:solidFill>
                  </a:rPr>
                  <a:t>New</a:t>
                </a: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7720976" y="3324922"/>
                <a:ext cx="1257449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s-ES" sz="1350" dirty="0" err="1">
                    <a:solidFill>
                      <a:srgbClr val="004254"/>
                    </a:solidFill>
                  </a:rPr>
                  <a:t>Legacy</a:t>
                </a:r>
                <a:endParaRPr lang="es-ES" sz="1350" dirty="0">
                  <a:solidFill>
                    <a:srgbClr val="004254"/>
                  </a:solidFill>
                </a:endParaRPr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7006723" y="3718102"/>
                <a:ext cx="601907" cy="916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s-ES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82" t="19888" r="19272" b="22799"/>
              <a:stretch/>
            </p:blipFill>
            <p:spPr>
              <a:xfrm>
                <a:off x="6663828" y="3622566"/>
                <a:ext cx="1125543" cy="1023221"/>
              </a:xfrm>
              <a:prstGeom prst="rect">
                <a:avLst/>
              </a:prstGeom>
            </p:spPr>
          </p:pic>
        </p:grpSp>
      </p:grpSp>
      <p:sp>
        <p:nvSpPr>
          <p:cNvPr id="16" name="Rectángulo 15"/>
          <p:cNvSpPr/>
          <p:nvPr/>
        </p:nvSpPr>
        <p:spPr>
          <a:xfrm>
            <a:off x="3674579" y="448852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 err="1">
                <a:solidFill>
                  <a:srgbClr val="0F5494"/>
                </a:solidFill>
                <a:latin typeface="Verdana" pitchFamily="34" charset="0"/>
              </a:rPr>
              <a:t>Validation</a:t>
            </a:r>
            <a:endParaRPr lang="es-ES" sz="2000" b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12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3" y="1340768"/>
            <a:ext cx="415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TD4 – Trip Tracking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6"/>
          <p:cNvSpPr/>
          <p:nvPr/>
        </p:nvSpPr>
        <p:spPr>
          <a:xfrm>
            <a:off x="612000" y="2054833"/>
            <a:ext cx="7920000" cy="17342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i="1" dirty="0">
                <a:solidFill>
                  <a:prstClr val="black"/>
                </a:solidFill>
              </a:rPr>
              <a:t>Pan European Multimodal door2door Journey will be tracked taking trough a distributed solution an unlimited number of TSPs and other services into consideration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E" i="1" dirty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612000" y="4122946"/>
            <a:ext cx="79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Keeps the traveller through his whole journey informed about any kind of travel constrains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Provides alternative routes in any kind of disruptions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Takes additional information like prognosis data into consideration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smtClean="0">
                <a:solidFill>
                  <a:srgbClr val="0F5494"/>
                </a:solidFill>
                <a:latin typeface="Verdana" pitchFamily="34" charset="0"/>
              </a:rPr>
              <a:t>12/06/2019</a:t>
            </a:r>
            <a:endParaRPr lang="fr-BE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759" y="583010"/>
            <a:ext cx="6555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Shift2Rail Joint </a:t>
            </a:r>
            <a:r>
              <a:rPr lang="en-US" sz="2800" b="1" dirty="0" smtClean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Undertaking and projects’ information</a:t>
            </a:r>
            <a:endParaRPr lang="en-US" sz="2800" b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44" y="1930715"/>
            <a:ext cx="3663842" cy="26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6024" y="2024844"/>
            <a:ext cx="47520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8 </a:t>
            </a:r>
            <a:r>
              <a:rPr lang="fr-FR" b="1" dirty="0" err="1">
                <a:solidFill>
                  <a:prstClr val="black"/>
                </a:solidFill>
              </a:rPr>
              <a:t>Founding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Members</a:t>
            </a:r>
            <a:r>
              <a:rPr lang="fr-FR" b="1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Alstom, </a:t>
            </a:r>
            <a:r>
              <a:rPr lang="fr-FR" sz="1600" dirty="0" err="1" smtClean="0">
                <a:solidFill>
                  <a:prstClr val="black"/>
                </a:solidFill>
              </a:rPr>
              <a:t>Ansaldo</a:t>
            </a:r>
            <a:r>
              <a:rPr lang="fr-FR" sz="1600" dirty="0" smtClean="0">
                <a:solidFill>
                  <a:prstClr val="black"/>
                </a:solidFill>
              </a:rPr>
              <a:t> STS, Bombardier, CAF, Network Rail, Siemens, Thales, </a:t>
            </a:r>
            <a:r>
              <a:rPr lang="fr-FR" sz="1600" dirty="0" err="1" smtClean="0">
                <a:solidFill>
                  <a:prstClr val="black"/>
                </a:solidFill>
              </a:rPr>
              <a:t>Trafikverket</a:t>
            </a:r>
            <a:endParaRPr lang="fr-FR" sz="1600" dirty="0">
              <a:solidFill>
                <a:prstClr val="black"/>
              </a:solidFill>
            </a:endParaRPr>
          </a:p>
          <a:p>
            <a:r>
              <a:rPr lang="fr-FR" b="1" dirty="0" smtClean="0">
                <a:solidFill>
                  <a:prstClr val="black"/>
                </a:solidFill>
              </a:rPr>
              <a:t>+ </a:t>
            </a:r>
            <a:r>
              <a:rPr lang="fr-FR" b="1" dirty="0">
                <a:solidFill>
                  <a:prstClr val="black"/>
                </a:solidFill>
              </a:rPr>
              <a:t>Associated </a:t>
            </a:r>
            <a:r>
              <a:rPr lang="fr-FR" b="1" dirty="0" err="1">
                <a:solidFill>
                  <a:prstClr val="black"/>
                </a:solidFill>
              </a:rPr>
              <a:t>Members</a:t>
            </a:r>
            <a:r>
              <a:rPr lang="fr-FR" b="1" dirty="0">
                <a:solidFill>
                  <a:prstClr val="black"/>
                </a:solidFill>
              </a:rPr>
              <a:t>:</a:t>
            </a:r>
          </a:p>
          <a:p>
            <a:r>
              <a:rPr lang="fr-FR" sz="1600" dirty="0" err="1">
                <a:solidFill>
                  <a:prstClr val="black"/>
                </a:solidFill>
              </a:rPr>
              <a:t>Including</a:t>
            </a:r>
            <a:r>
              <a:rPr lang="fr-FR" sz="1600" dirty="0">
                <a:solidFill>
                  <a:prstClr val="black"/>
                </a:solidFill>
              </a:rPr>
              <a:t> DB, SNCF, Indra, …</a:t>
            </a:r>
          </a:p>
          <a:p>
            <a:endParaRPr lang="fr-FR" sz="1600" dirty="0">
              <a:solidFill>
                <a:prstClr val="black"/>
              </a:solidFill>
            </a:endParaRPr>
          </a:p>
          <a:p>
            <a:r>
              <a:rPr lang="fr-FR" sz="1600" b="1" dirty="0">
                <a:solidFill>
                  <a:srgbClr val="C00000"/>
                </a:solidFill>
              </a:rPr>
              <a:t>770M€ for </a:t>
            </a:r>
            <a:r>
              <a:rPr lang="fr-FR" sz="1600" b="1" dirty="0" err="1">
                <a:solidFill>
                  <a:srgbClr val="C00000"/>
                </a:solidFill>
              </a:rPr>
              <a:t>Projects</a:t>
            </a:r>
            <a:r>
              <a:rPr lang="fr-FR" sz="1600" b="1" dirty="0">
                <a:solidFill>
                  <a:srgbClr val="C00000"/>
                </a:solidFill>
              </a:rPr>
              <a:t>   </a:t>
            </a:r>
            <a:r>
              <a:rPr lang="fr-FR" sz="1600" b="1" dirty="0">
                <a:solidFill>
                  <a:prstClr val="black"/>
                </a:solidFill>
              </a:rPr>
              <a:t>[2016-2022]</a:t>
            </a:r>
          </a:p>
          <a:p>
            <a:r>
              <a:rPr lang="fr-FR" sz="1600" b="1" dirty="0">
                <a:solidFill>
                  <a:prstClr val="black"/>
                </a:solidFill>
              </a:rPr>
              <a:t>(450M€ </a:t>
            </a:r>
            <a:r>
              <a:rPr lang="fr-FR" sz="1600" b="1" dirty="0" err="1">
                <a:solidFill>
                  <a:prstClr val="black"/>
                </a:solidFill>
              </a:rPr>
              <a:t>from</a:t>
            </a:r>
            <a:r>
              <a:rPr lang="fr-FR" sz="1600" b="1" dirty="0">
                <a:solidFill>
                  <a:prstClr val="black"/>
                </a:solidFill>
              </a:rPr>
              <a:t> EU)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Calls </a:t>
            </a:r>
            <a:r>
              <a:rPr lang="fr-FR" sz="1600" dirty="0">
                <a:solidFill>
                  <a:prstClr val="black"/>
                </a:solidFill>
              </a:rPr>
              <a:t>For </a:t>
            </a:r>
            <a:r>
              <a:rPr lang="fr-FR" sz="1600" dirty="0" err="1">
                <a:solidFill>
                  <a:prstClr val="black"/>
                </a:solidFill>
              </a:rPr>
              <a:t>Members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</a:rPr>
              <a:t>Open </a:t>
            </a:r>
            <a:r>
              <a:rPr lang="fr-FR" sz="1600" dirty="0">
                <a:solidFill>
                  <a:prstClr val="black"/>
                </a:solidFill>
              </a:rPr>
              <a:t>calls  (30% EU </a:t>
            </a:r>
            <a:r>
              <a:rPr lang="fr-FR" sz="1600" dirty="0" err="1">
                <a:solidFill>
                  <a:prstClr val="black"/>
                </a:solidFill>
              </a:rPr>
              <a:t>funding</a:t>
            </a:r>
            <a:r>
              <a:rPr lang="fr-FR" sz="1600" dirty="0">
                <a:solidFill>
                  <a:prstClr val="black"/>
                </a:solidFill>
              </a:rPr>
              <a:t>)</a:t>
            </a:r>
          </a:p>
          <a:p>
            <a:endParaRPr lang="fr-FR" sz="1400" dirty="0" err="1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4856388"/>
            <a:ext cx="1247884" cy="43204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65881" y="4725144"/>
            <a:ext cx="8724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5881" y="5319317"/>
            <a:ext cx="4154091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004A8B"/>
                </a:solidFill>
                <a:latin typeface="+mj-lt"/>
              </a:rPr>
              <a:t>Total Project Value:</a:t>
            </a:r>
            <a:r>
              <a:rPr lang="en-US" sz="1300" dirty="0">
                <a:solidFill>
                  <a:srgbClr val="004A8B"/>
                </a:solidFill>
                <a:latin typeface="+mj-lt"/>
              </a:rPr>
              <a:t> </a:t>
            </a:r>
            <a:r>
              <a:rPr lang="en-US" sz="1300" dirty="0" smtClean="0">
                <a:solidFill>
                  <a:srgbClr val="004A8B"/>
                </a:solidFill>
                <a:latin typeface="+mj-lt"/>
              </a:rPr>
              <a:t>€ 4 039 491,45 (</a:t>
            </a:r>
            <a:r>
              <a:rPr lang="en-US" sz="1300" dirty="0">
                <a:solidFill>
                  <a:srgbClr val="004A8B"/>
                </a:solidFill>
              </a:rPr>
              <a:t>€ 1 795 </a:t>
            </a:r>
            <a:r>
              <a:rPr lang="en-US" sz="1300" dirty="0" smtClean="0">
                <a:solidFill>
                  <a:srgbClr val="004A8B"/>
                </a:solidFill>
              </a:rPr>
              <a:t>150,00 S2R co-funding)</a:t>
            </a:r>
            <a:endParaRPr lang="en-US" sz="1300" dirty="0" smtClean="0">
              <a:solidFill>
                <a:srgbClr val="004A8B"/>
              </a:solidFill>
              <a:latin typeface="+mj-lt"/>
            </a:endParaRPr>
          </a:p>
          <a:p>
            <a:r>
              <a:rPr lang="en-US" sz="1300" b="1" dirty="0" smtClean="0">
                <a:solidFill>
                  <a:srgbClr val="004A8B"/>
                </a:solidFill>
                <a:latin typeface="+mj-lt"/>
              </a:rPr>
              <a:t>Duration:</a:t>
            </a:r>
            <a:r>
              <a:rPr lang="en-US" sz="1300" dirty="0" smtClean="0">
                <a:solidFill>
                  <a:srgbClr val="004A8B"/>
                </a:solidFill>
                <a:latin typeface="+mj-lt"/>
              </a:rPr>
              <a:t> from 01/09/2017 to 30/06/2022</a:t>
            </a:r>
          </a:p>
          <a:p>
            <a:r>
              <a:rPr lang="en-US" sz="1300" b="1" dirty="0" smtClean="0">
                <a:solidFill>
                  <a:srgbClr val="004A8B"/>
                </a:solidFill>
                <a:latin typeface="+mj-lt"/>
              </a:rPr>
              <a:t>Coordinator:</a:t>
            </a:r>
            <a:r>
              <a:rPr lang="en-US" sz="1300" dirty="0">
                <a:solidFill>
                  <a:srgbClr val="004A8B"/>
                </a:solidFill>
                <a:latin typeface="+mj-lt"/>
              </a:rPr>
              <a:t> </a:t>
            </a:r>
            <a:r>
              <a:rPr lang="en-US" sz="1300" dirty="0" smtClean="0">
                <a:solidFill>
                  <a:srgbClr val="004A8B"/>
                </a:solidFill>
                <a:latin typeface="+mj-lt"/>
              </a:rPr>
              <a:t>THALES PORTUGAL SA</a:t>
            </a:r>
          </a:p>
          <a:p>
            <a:r>
              <a:rPr lang="en-US" sz="1300" b="1" dirty="0" smtClean="0">
                <a:solidFill>
                  <a:srgbClr val="004A8B"/>
                </a:solidFill>
                <a:latin typeface="+mj-lt"/>
              </a:rPr>
              <a:t>Consortium: </a:t>
            </a:r>
            <a:r>
              <a:rPr lang="en-US" sz="1300" dirty="0" err="1" smtClean="0">
                <a:solidFill>
                  <a:srgbClr val="004A8B"/>
                </a:solidFill>
                <a:latin typeface="+mj-lt"/>
              </a:rPr>
              <a:t>Indra</a:t>
            </a:r>
            <a:r>
              <a:rPr lang="en-US" sz="1300" dirty="0" smtClean="0">
                <a:solidFill>
                  <a:srgbClr val="004A8B"/>
                </a:solidFill>
                <a:latin typeface="+mj-lt"/>
              </a:rPr>
              <a:t>, </a:t>
            </a:r>
            <a:r>
              <a:rPr lang="en-US" sz="1300" dirty="0" err="1" smtClean="0">
                <a:solidFill>
                  <a:srgbClr val="004A8B"/>
                </a:solidFill>
                <a:latin typeface="+mj-lt"/>
              </a:rPr>
              <a:t>HaCon</a:t>
            </a:r>
            <a:r>
              <a:rPr lang="en-US" sz="1300" dirty="0" smtClean="0">
                <a:solidFill>
                  <a:srgbClr val="004A8B"/>
                </a:solidFill>
                <a:latin typeface="+mj-lt"/>
              </a:rPr>
              <a:t>, </a:t>
            </a:r>
            <a:r>
              <a:rPr lang="en-US" sz="1300" dirty="0" err="1" smtClean="0">
                <a:solidFill>
                  <a:srgbClr val="004A8B"/>
                </a:solidFill>
                <a:latin typeface="+mj-lt"/>
              </a:rPr>
              <a:t>Diginext</a:t>
            </a:r>
            <a:r>
              <a:rPr lang="en-US" sz="1300" dirty="0" smtClean="0">
                <a:solidFill>
                  <a:srgbClr val="004A8B"/>
                </a:solidFill>
                <a:latin typeface="+mj-lt"/>
              </a:rPr>
              <a:t>, Network Rail, Bombardier</a:t>
            </a:r>
            <a:endParaRPr lang="en-US" sz="1300" i="0" dirty="0">
              <a:solidFill>
                <a:srgbClr val="004A8B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1710" y="4760621"/>
            <a:ext cx="2818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err="1">
                <a:solidFill>
                  <a:srgbClr val="004A8B"/>
                </a:solidFill>
              </a:rPr>
              <a:t>COHErent</a:t>
            </a:r>
            <a:r>
              <a:rPr lang="en-US" sz="1400" u="sng" dirty="0">
                <a:solidFill>
                  <a:srgbClr val="004A8B"/>
                </a:solidFill>
              </a:rPr>
              <a:t> Setup and Demonstration of Integrated Travel </a:t>
            </a:r>
            <a:r>
              <a:rPr lang="en-US" sz="1400" u="sng" dirty="0" err="1">
                <a:solidFill>
                  <a:srgbClr val="004A8B"/>
                </a:solidFill>
              </a:rPr>
              <a:t>SerVices</a:t>
            </a:r>
            <a:endParaRPr lang="en-US" sz="1400" dirty="0">
              <a:solidFill>
                <a:srgbClr val="004A8B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88" y="4756026"/>
            <a:ext cx="1103742" cy="6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05659" y="4756026"/>
            <a:ext cx="3430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04A8B"/>
                </a:solidFill>
              </a:rPr>
              <a:t>Shift2Rail IP4 enabling Mobility as a Service and seamless passenger experience</a:t>
            </a:r>
            <a:endParaRPr lang="en-GB" sz="1400" u="sng" dirty="0">
              <a:solidFill>
                <a:srgbClr val="004A8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5092767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1300" b="1" dirty="0">
              <a:solidFill>
                <a:srgbClr val="004A8B"/>
              </a:solidFill>
              <a:latin typeface="+mj-lt"/>
            </a:endParaRPr>
          </a:p>
          <a:p>
            <a:r>
              <a:rPr lang="en-GB" sz="1300" b="1" dirty="0">
                <a:solidFill>
                  <a:srgbClr val="004A8B"/>
                </a:solidFill>
                <a:latin typeface="+mj-lt"/>
              </a:rPr>
              <a:t>Total Project Value</a:t>
            </a:r>
            <a:r>
              <a:rPr lang="en-GB" sz="1300" b="1" dirty="0" smtClean="0">
                <a:solidFill>
                  <a:srgbClr val="004A8B"/>
                </a:solidFill>
                <a:latin typeface="+mj-lt"/>
              </a:rPr>
              <a:t>:</a:t>
            </a:r>
            <a:r>
              <a:rPr lang="ru-RU" sz="1300" b="1" dirty="0" smtClean="0">
                <a:solidFill>
                  <a:srgbClr val="004A8B"/>
                </a:solidFill>
                <a:latin typeface="+mj-lt"/>
              </a:rPr>
              <a:t> </a:t>
            </a:r>
            <a:r>
              <a:rPr lang="en-GB" sz="1300" dirty="0" smtClean="0">
                <a:solidFill>
                  <a:srgbClr val="004A8B"/>
                </a:solidFill>
                <a:latin typeface="+mj-lt"/>
              </a:rPr>
              <a:t>€ </a:t>
            </a:r>
            <a:r>
              <a:rPr lang="en-GB" sz="1300" dirty="0">
                <a:solidFill>
                  <a:srgbClr val="004A8B"/>
                </a:solidFill>
                <a:latin typeface="+mj-lt"/>
              </a:rPr>
              <a:t>1 499 </a:t>
            </a:r>
            <a:r>
              <a:rPr lang="en-GB" sz="1300" dirty="0" smtClean="0">
                <a:solidFill>
                  <a:srgbClr val="004A8B"/>
                </a:solidFill>
                <a:latin typeface="+mj-lt"/>
              </a:rPr>
              <a:t>906,25</a:t>
            </a:r>
            <a:r>
              <a:rPr lang="ru-RU" sz="1300" dirty="0" smtClean="0">
                <a:solidFill>
                  <a:srgbClr val="004A8B"/>
                </a:solidFill>
                <a:latin typeface="+mj-lt"/>
              </a:rPr>
              <a:t> (100% </a:t>
            </a:r>
            <a:r>
              <a:rPr lang="en-GB" sz="1300" dirty="0" smtClean="0">
                <a:solidFill>
                  <a:srgbClr val="004A8B"/>
                </a:solidFill>
                <a:latin typeface="+mj-lt"/>
              </a:rPr>
              <a:t>S2R funding)</a:t>
            </a:r>
            <a:endParaRPr lang="en-GB" sz="1300" dirty="0">
              <a:solidFill>
                <a:srgbClr val="004A8B"/>
              </a:solidFill>
              <a:latin typeface="+mj-lt"/>
            </a:endParaRPr>
          </a:p>
          <a:p>
            <a:r>
              <a:rPr lang="en-GB" sz="1300" b="1" dirty="0" smtClean="0">
                <a:solidFill>
                  <a:srgbClr val="004A8B"/>
                </a:solidFill>
                <a:latin typeface="+mj-lt"/>
              </a:rPr>
              <a:t>Duration: </a:t>
            </a:r>
            <a:r>
              <a:rPr lang="en-GB" sz="1300" dirty="0" smtClean="0">
                <a:solidFill>
                  <a:srgbClr val="004A8B"/>
                </a:solidFill>
                <a:latin typeface="+mj-lt"/>
              </a:rPr>
              <a:t>from </a:t>
            </a:r>
            <a:r>
              <a:rPr lang="en-GB" sz="1300" dirty="0">
                <a:solidFill>
                  <a:srgbClr val="004A8B"/>
                </a:solidFill>
                <a:latin typeface="+mj-lt"/>
              </a:rPr>
              <a:t>01/12/2018 to 31/12/2020</a:t>
            </a:r>
          </a:p>
          <a:p>
            <a:r>
              <a:rPr lang="en-GB" sz="1300" b="1" dirty="0" smtClean="0">
                <a:solidFill>
                  <a:srgbClr val="004A8B"/>
                </a:solidFill>
                <a:latin typeface="+mj-lt"/>
              </a:rPr>
              <a:t>Coordinator: </a:t>
            </a:r>
            <a:r>
              <a:rPr lang="en-GB" sz="1300" dirty="0" smtClean="0">
                <a:solidFill>
                  <a:srgbClr val="004A8B"/>
                </a:solidFill>
                <a:latin typeface="+mj-lt"/>
              </a:rPr>
              <a:t>UITP</a:t>
            </a:r>
            <a:endParaRPr lang="en-GB" sz="1300" dirty="0">
              <a:solidFill>
                <a:srgbClr val="004A8B"/>
              </a:solidFill>
              <a:latin typeface="+mj-lt"/>
            </a:endParaRPr>
          </a:p>
          <a:p>
            <a:r>
              <a:rPr lang="en-GB" sz="1300" b="1" dirty="0" smtClean="0">
                <a:solidFill>
                  <a:srgbClr val="004A8B"/>
                </a:solidFill>
                <a:latin typeface="+mj-lt"/>
              </a:rPr>
              <a:t>Consortium: </a:t>
            </a:r>
            <a:r>
              <a:rPr lang="en-GB" sz="1300" dirty="0" err="1" smtClean="0">
                <a:solidFill>
                  <a:srgbClr val="004A8B"/>
                </a:solidFill>
                <a:latin typeface="+mj-lt"/>
              </a:rPr>
              <a:t>Aethon</a:t>
            </a:r>
            <a:r>
              <a:rPr lang="en-GB" sz="1300" dirty="0" smtClean="0">
                <a:solidFill>
                  <a:srgbClr val="004A8B"/>
                </a:solidFill>
                <a:latin typeface="+mj-lt"/>
              </a:rPr>
              <a:t>, </a:t>
            </a:r>
            <a:r>
              <a:rPr lang="en-GB" sz="1300" dirty="0" err="1" smtClean="0">
                <a:solidFill>
                  <a:srgbClr val="004A8B"/>
                </a:solidFill>
                <a:latin typeface="+mj-lt"/>
              </a:rPr>
              <a:t>Cefriel</a:t>
            </a:r>
            <a:r>
              <a:rPr lang="en-GB" sz="1300" dirty="0" smtClean="0">
                <a:solidFill>
                  <a:srgbClr val="004A8B"/>
                </a:solidFill>
                <a:latin typeface="+mj-lt"/>
              </a:rPr>
              <a:t>, </a:t>
            </a:r>
            <a:r>
              <a:rPr lang="en-GB" sz="1300" dirty="0" err="1" smtClean="0">
                <a:solidFill>
                  <a:srgbClr val="004A8B"/>
                </a:solidFill>
                <a:latin typeface="+mj-lt"/>
              </a:rPr>
              <a:t>Oltis</a:t>
            </a:r>
            <a:r>
              <a:rPr lang="en-GB" sz="1300" dirty="0" smtClean="0">
                <a:solidFill>
                  <a:srgbClr val="004A8B"/>
                </a:solidFill>
                <a:latin typeface="+mj-lt"/>
              </a:rPr>
              <a:t>, University of Leeds, </a:t>
            </a:r>
            <a:r>
              <a:rPr lang="en-GB" sz="1300" dirty="0" err="1" smtClean="0">
                <a:solidFill>
                  <a:srgbClr val="004A8B"/>
                </a:solidFill>
                <a:latin typeface="+mj-lt"/>
              </a:rPr>
              <a:t>Carris</a:t>
            </a:r>
            <a:r>
              <a:rPr lang="en-GB" sz="1300" dirty="0" smtClean="0">
                <a:solidFill>
                  <a:srgbClr val="004A8B"/>
                </a:solidFill>
                <a:latin typeface="+mj-lt"/>
              </a:rPr>
              <a:t>, EMT SAM (Malaga), EMEL, Via Verde, </a:t>
            </a:r>
            <a:r>
              <a:rPr lang="en-GB" sz="1300" dirty="0" err="1" smtClean="0">
                <a:solidFill>
                  <a:srgbClr val="004A8B"/>
                </a:solidFill>
                <a:latin typeface="+mj-lt"/>
              </a:rPr>
              <a:t>Kordis</a:t>
            </a:r>
            <a:r>
              <a:rPr lang="en-GB" sz="1300" dirty="0" smtClean="0">
                <a:solidFill>
                  <a:srgbClr val="004A8B"/>
                </a:solidFill>
                <a:latin typeface="+mj-lt"/>
              </a:rPr>
              <a:t>, RVS MBH, </a:t>
            </a:r>
            <a:r>
              <a:rPr lang="en-GB" sz="1300" dirty="0" err="1" smtClean="0">
                <a:solidFill>
                  <a:srgbClr val="004A8B"/>
                </a:solidFill>
                <a:latin typeface="+mj-lt"/>
              </a:rPr>
              <a:t>Austriatech</a:t>
            </a:r>
            <a:r>
              <a:rPr lang="en-GB" sz="1300" dirty="0" smtClean="0">
                <a:solidFill>
                  <a:srgbClr val="004A8B"/>
                </a:solidFill>
                <a:latin typeface="+mj-lt"/>
              </a:rPr>
              <a:t>, </a:t>
            </a:r>
            <a:r>
              <a:rPr lang="en-GB" sz="1300" dirty="0" err="1" smtClean="0">
                <a:solidFill>
                  <a:srgbClr val="004A8B"/>
                </a:solidFill>
                <a:latin typeface="+mj-lt"/>
              </a:rPr>
              <a:t>Fertragus</a:t>
            </a:r>
            <a:endParaRPr lang="en-GB" sz="1300" dirty="0" smtClean="0">
              <a:solidFill>
                <a:srgbClr val="004A8B"/>
              </a:solidFill>
              <a:latin typeface="+mj-lt"/>
            </a:endParaRPr>
          </a:p>
          <a:p>
            <a:r>
              <a:rPr lang="en-GB" sz="1300" b="1" dirty="0" smtClean="0">
                <a:solidFill>
                  <a:srgbClr val="004A8B"/>
                </a:solidFill>
                <a:latin typeface="+mj-lt"/>
              </a:rPr>
              <a:t>Project website: </a:t>
            </a:r>
            <a:r>
              <a:rPr lang="en-GB" sz="1300" dirty="0" smtClean="0">
                <a:solidFill>
                  <a:srgbClr val="004A8B"/>
                </a:solidFill>
                <a:latin typeface="+mj-lt"/>
                <a:hlinkClick r:id="rId5"/>
              </a:rPr>
              <a:t>http</a:t>
            </a:r>
            <a:r>
              <a:rPr lang="en-GB" sz="1300" dirty="0">
                <a:solidFill>
                  <a:srgbClr val="004A8B"/>
                </a:solidFill>
                <a:latin typeface="+mj-lt"/>
                <a:hlinkClick r:id="rId5"/>
              </a:rPr>
              <a:t>://shift2maas.eu/</a:t>
            </a:r>
            <a:endParaRPr lang="en-GB" sz="1300" dirty="0">
              <a:solidFill>
                <a:srgbClr val="004A8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50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99943" y="1340768"/>
            <a:ext cx="8845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TD4 – Trip Tracking – General Architecture</a:t>
            </a:r>
          </a:p>
        </p:txBody>
      </p:sp>
      <p:cxnSp>
        <p:nvCxnSpPr>
          <p:cNvPr id="6" name="Straight Connector 2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1" y="2202866"/>
            <a:ext cx="7625095" cy="381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63763"/>
            <a:ext cx="1728117" cy="144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smtClean="0">
                <a:solidFill>
                  <a:srgbClr val="0F5494"/>
                </a:solidFill>
                <a:latin typeface="Verdana" pitchFamily="34" charset="0"/>
              </a:rPr>
              <a:t>12/06/2019</a:t>
            </a:r>
            <a:endParaRPr lang="fr-BE" sz="1200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3" y="1340768"/>
            <a:ext cx="7103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TD5 – Travel Companion: concept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6"/>
          <p:cNvSpPr/>
          <p:nvPr/>
        </p:nvSpPr>
        <p:spPr>
          <a:xfrm>
            <a:off x="1439652" y="5049180"/>
            <a:ext cx="6444716" cy="15218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>
              <a:solidFill>
                <a:prstClr val="black"/>
              </a:solidFill>
            </a:endParaRPr>
          </a:p>
          <a:p>
            <a:r>
              <a:rPr lang="en-GB" i="1" dirty="0">
                <a:solidFill>
                  <a:prstClr val="black"/>
                </a:solidFill>
              </a:rPr>
              <a:t>The Travel companion a single mobile personal application (PA) for European door-to-door travel providing all transportation services. </a:t>
            </a:r>
          </a:p>
          <a:p>
            <a:r>
              <a:rPr lang="en-GB" i="1" dirty="0">
                <a:solidFill>
                  <a:prstClr val="black"/>
                </a:solidFill>
              </a:rPr>
              <a:t>With a secure cloud storage (“cloud wallet”)</a:t>
            </a:r>
          </a:p>
          <a:p>
            <a:pPr algn="ctr"/>
            <a:endParaRPr lang="en-IE" i="1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5386"/>
          <a:stretch/>
        </p:blipFill>
        <p:spPr>
          <a:xfrm>
            <a:off x="5076056" y="1863988"/>
            <a:ext cx="3960440" cy="288583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4" y="2510771"/>
            <a:ext cx="4773581" cy="194498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943" y="1388187"/>
            <a:ext cx="512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TD5 – Travel Companion</a:t>
            </a:r>
          </a:p>
        </p:txBody>
      </p:sp>
      <p:cxnSp>
        <p:nvCxnSpPr>
          <p:cNvPr id="4" name="Straight Connector 2"/>
          <p:cNvCxnSpPr/>
          <p:nvPr/>
        </p:nvCxnSpPr>
        <p:spPr>
          <a:xfrm flipH="1">
            <a:off x="216024" y="1964251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"/>
          <p:cNvSpPr txBox="1"/>
          <p:nvPr/>
        </p:nvSpPr>
        <p:spPr>
          <a:xfrm>
            <a:off x="99943" y="1376772"/>
            <a:ext cx="771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TD5 – Travel Companion : o</a:t>
            </a:r>
            <a:r>
              <a:rPr lang="en-GB" sz="2800" b="1" dirty="0" err="1">
                <a:solidFill>
                  <a:srgbClr val="0F5494"/>
                </a:solidFill>
                <a:latin typeface="Verdana" pitchFamily="34" charset="0"/>
              </a:rPr>
              <a:t>bjectives</a:t>
            </a:r>
            <a:r>
              <a:rPr lang="en-GB" sz="2800" b="1" dirty="0">
                <a:solidFill>
                  <a:srgbClr val="0F5494"/>
                </a:solidFill>
                <a:latin typeface="Verdana" pitchFamily="34" charset="0"/>
              </a:rPr>
              <a:t> </a:t>
            </a:r>
            <a:endParaRPr lang="en-US" sz="2800" b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Straight Connector 2"/>
          <p:cNvCxnSpPr/>
          <p:nvPr/>
        </p:nvCxnSpPr>
        <p:spPr>
          <a:xfrm flipH="1">
            <a:off x="216024" y="1952836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3787508" y="2487614"/>
            <a:ext cx="5000460" cy="29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sz="1800" kern="1200">
                <a:solidFill>
                  <a:srgbClr val="004B8C"/>
                </a:solidFill>
                <a:latin typeface="Trebuchet MS"/>
                <a:ea typeface="MS PGothic" pitchFamily="34" charset="-128"/>
                <a:cs typeface="Trebuchet MS"/>
              </a:defRPr>
            </a:lvl1pPr>
            <a:lvl2pPr marL="742950" indent="-10287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Blip>
                <a:blip r:embed="rId3"/>
              </a:buBlip>
              <a:defRPr sz="1600" kern="1200">
                <a:solidFill>
                  <a:srgbClr val="004B8C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 sz="1400" kern="1200">
                <a:solidFill>
                  <a:srgbClr val="004B8C"/>
                </a:solidFill>
                <a:latin typeface="Trebuchet MS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1793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5494"/>
                </a:solidFill>
                <a:latin typeface="Verdana" pitchFamily="34" charset="0"/>
                <a:cs typeface="+mn-cs"/>
              </a:rPr>
              <a:t>Provide </a:t>
            </a:r>
            <a:r>
              <a:rPr lang="en-GB" sz="1600" dirty="0">
                <a:solidFill>
                  <a:srgbClr val="0F5494"/>
                </a:solidFill>
                <a:latin typeface="Verdana" pitchFamily="34" charset="0"/>
                <a:cs typeface="+mn-cs"/>
              </a:rPr>
              <a:t>a </a:t>
            </a:r>
            <a:r>
              <a:rPr lang="it-IT" sz="1600" dirty="0">
                <a:solidFill>
                  <a:srgbClr val="0F5494"/>
                </a:solidFill>
                <a:latin typeface="Verdana" pitchFamily="34" charset="0"/>
                <a:cs typeface="+mn-cs"/>
              </a:rPr>
              <a:t>single mobile personal application </a:t>
            </a:r>
            <a:r>
              <a:rPr lang="en-GB" sz="1600" dirty="0">
                <a:solidFill>
                  <a:srgbClr val="0F5494"/>
                </a:solidFill>
                <a:latin typeface="Verdana" pitchFamily="34" charset="0"/>
                <a:cs typeface="+mn-cs"/>
              </a:rPr>
              <a:t>for travellers </a:t>
            </a:r>
          </a:p>
          <a:p>
            <a:pPr marL="265113" indent="-1793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</a:rPr>
              <a:t>Provide UI for shopping, booking, feedback and notifications</a:t>
            </a:r>
            <a:endParaRPr lang="en-US" sz="16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  <a:p>
            <a:pPr marL="265113" indent="-1793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F5494"/>
                </a:solidFill>
                <a:latin typeface="Verdana" pitchFamily="34" charset="0"/>
                <a:cs typeface="+mn-cs"/>
              </a:rPr>
              <a:t>Provide a cloud Wallet, a virtual cloud space to store dedicated </a:t>
            </a:r>
            <a:r>
              <a:rPr lang="en-US" sz="1600" dirty="0">
                <a:solidFill>
                  <a:srgbClr val="0F5494"/>
                </a:solidFill>
                <a:latin typeface="Verdana" pitchFamily="34" charset="0"/>
              </a:rPr>
              <a:t>User Account data, </a:t>
            </a:r>
            <a:r>
              <a:rPr lang="en-US" sz="1600" dirty="0">
                <a:solidFill>
                  <a:srgbClr val="0F5494"/>
                </a:solidFill>
                <a:latin typeface="Verdana" pitchFamily="34" charset="0"/>
                <a:cs typeface="+mn-cs"/>
              </a:rPr>
              <a:t>electronic payment, preference and travel wallets.</a:t>
            </a:r>
          </a:p>
          <a:p>
            <a:pPr marL="265113" indent="-1793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cs typeface="+mn-cs"/>
              </a:rPr>
              <a:t>Provide navigation assistance at interchanges</a:t>
            </a:r>
          </a:p>
          <a:p>
            <a:pPr marL="265113" indent="-1793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F5494"/>
                </a:solidFill>
                <a:latin typeface="Verdana" pitchFamily="34" charset="0"/>
                <a:cs typeface="+mn-cs"/>
              </a:rPr>
              <a:t>Provide novel forms of Location based experiences </a:t>
            </a:r>
          </a:p>
          <a:p>
            <a:pPr marL="265113" indent="-1793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001" y="2852936"/>
            <a:ext cx="3318792" cy="31737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3812" y="2024844"/>
            <a:ext cx="678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prstClr val="black"/>
                </a:solidFill>
              </a:rPr>
              <a:t>Central access point for all Shift2Rail IP4 mobility functionalities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126014" y="800122"/>
            <a:ext cx="88564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1" indent="-179388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Manage User Account </a:t>
            </a:r>
            <a:r>
              <a:rPr lang="en-GB" sz="1200" dirty="0">
                <a:solidFill>
                  <a:srgbClr val="0F5494"/>
                </a:solidFill>
                <a:latin typeface="Verdana" pitchFamily="34" charset="0"/>
              </a:rPr>
              <a:t>stored in the Virtual Space of the Cloud Wallet </a:t>
            </a:r>
            <a:endParaRPr lang="en-US" sz="1200" dirty="0">
              <a:solidFill>
                <a:srgbClr val="0F5494"/>
              </a:solidFill>
              <a:latin typeface="Verdana" pitchFamily="34" charset="0"/>
            </a:endParaRPr>
          </a:p>
          <a:p>
            <a:pPr marL="722313" lvl="2" indent="-179388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Create account </a:t>
            </a:r>
          </a:p>
          <a:p>
            <a:pPr marL="722313" lvl="2" indent="-179388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Mange preferences</a:t>
            </a:r>
          </a:p>
          <a:p>
            <a:pPr marL="265113" lvl="1" indent="-179388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s-ES" sz="1200" dirty="0">
                <a:solidFill>
                  <a:srgbClr val="0F5494"/>
                </a:solidFill>
                <a:latin typeface="Verdana" pitchFamily="34" charset="0"/>
              </a:rPr>
              <a:t>Plan a </a:t>
            </a: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trip</a:t>
            </a:r>
            <a:r>
              <a:rPr lang="es-ES" sz="1200" dirty="0">
                <a:solidFill>
                  <a:srgbClr val="0F5494"/>
                </a:solidFill>
                <a:latin typeface="Verdana" pitchFamily="34" charset="0"/>
              </a:rPr>
              <a:t> </a:t>
            </a:r>
          </a:p>
          <a:p>
            <a:pPr marL="722313" lvl="2" indent="-179388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s-ES" sz="1200" dirty="0">
                <a:solidFill>
                  <a:srgbClr val="0F5494"/>
                </a:solidFill>
                <a:latin typeface="Verdana" pitchFamily="34" charset="0"/>
              </a:rPr>
              <a:t>Book and shop </a:t>
            </a:r>
            <a:r>
              <a:rPr lang="en-GB" sz="1200" dirty="0">
                <a:solidFill>
                  <a:srgbClr val="0F5494"/>
                </a:solidFill>
                <a:latin typeface="Verdana" pitchFamily="34" charset="0"/>
              </a:rPr>
              <a:t>an</a:t>
            </a:r>
            <a:r>
              <a:rPr lang="es-ES" sz="12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itinerary</a:t>
            </a:r>
          </a:p>
          <a:p>
            <a:pPr marL="722313" lvl="2" indent="-179388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GB" sz="1200" dirty="0">
                <a:solidFill>
                  <a:srgbClr val="0F5494"/>
                </a:solidFill>
                <a:latin typeface="Verdana" pitchFamily="34" charset="0"/>
              </a:rPr>
              <a:t>Manage</a:t>
            </a:r>
            <a:r>
              <a:rPr lang="es-ES" sz="12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Token and Embodiment </a:t>
            </a:r>
          </a:p>
          <a:p>
            <a:pPr marL="722313" lvl="2" indent="-179388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Receive</a:t>
            </a:r>
            <a:r>
              <a:rPr lang="es-ES" sz="12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notifications (</a:t>
            </a:r>
            <a:r>
              <a:rPr lang="en-GB" sz="1200" dirty="0">
                <a:solidFill>
                  <a:srgbClr val="0F5494"/>
                </a:solidFill>
                <a:latin typeface="Verdana" pitchFamily="34" charset="0"/>
              </a:rPr>
              <a:t>new platform, new time, new itinerary ) real time information and disruptions about the itinerary to the travellers</a:t>
            </a:r>
            <a:endParaRPr lang="es-ES" sz="1200" dirty="0">
              <a:solidFill>
                <a:srgbClr val="0F5494"/>
              </a:solidFill>
              <a:latin typeface="Verdana" pitchFamily="34" charset="0"/>
            </a:endParaRPr>
          </a:p>
          <a:p>
            <a:pPr marL="722313" lvl="2" indent="-179388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Perform</a:t>
            </a:r>
            <a:r>
              <a:rPr lang="es-ES" sz="12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basic</a:t>
            </a:r>
            <a:r>
              <a:rPr lang="es-ES" sz="1200" dirty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after</a:t>
            </a:r>
            <a:r>
              <a:rPr lang="es-ES" sz="1200" dirty="0">
                <a:solidFill>
                  <a:srgbClr val="0F5494"/>
                </a:solidFill>
                <a:latin typeface="Verdana" pitchFamily="34" charset="0"/>
              </a:rPr>
              <a:t> sales ( </a:t>
            </a: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cancellation</a:t>
            </a:r>
            <a:r>
              <a:rPr lang="es-ES" sz="1200" dirty="0">
                <a:solidFill>
                  <a:srgbClr val="0F5494"/>
                </a:solidFill>
                <a:latin typeface="Verdana" pitchFamily="34" charset="0"/>
              </a:rPr>
              <a:t>, </a:t>
            </a: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refund</a:t>
            </a:r>
            <a:r>
              <a:rPr lang="es-ES" sz="1200" dirty="0">
                <a:solidFill>
                  <a:srgbClr val="0F5494"/>
                </a:solidFill>
                <a:latin typeface="Verdana" pitchFamily="34" charset="0"/>
              </a:rPr>
              <a:t>…) </a:t>
            </a:r>
          </a:p>
          <a:p>
            <a:pPr marL="722313" lvl="2" indent="-179388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GB" sz="1200" dirty="0">
                <a:solidFill>
                  <a:srgbClr val="0F5494"/>
                </a:solidFill>
                <a:latin typeface="Verdana" pitchFamily="34" charset="0"/>
              </a:rPr>
              <a:t>Collect </a:t>
            </a: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f</a:t>
            </a:r>
            <a:r>
              <a:rPr lang="en-GB" sz="1200" dirty="0" err="1">
                <a:solidFill>
                  <a:srgbClr val="0F5494"/>
                </a:solidFill>
                <a:latin typeface="Verdana" pitchFamily="34" charset="0"/>
              </a:rPr>
              <a:t>eedback</a:t>
            </a:r>
            <a:r>
              <a:rPr lang="en-GB" sz="1200" dirty="0">
                <a:solidFill>
                  <a:srgbClr val="0F5494"/>
                </a:solidFill>
                <a:latin typeface="Verdana" pitchFamily="34" charset="0"/>
              </a:rPr>
              <a:t> data to the Trip Tracker to improve real time information;</a:t>
            </a:r>
          </a:p>
          <a:p>
            <a:pPr marL="722313" lvl="2" indent="-179388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Provide guidance and interchange navigation functions for indoor/ outdoor travel episodes.</a:t>
            </a:r>
            <a:endParaRPr lang="en-GB" sz="1200" dirty="0">
              <a:solidFill>
                <a:srgbClr val="0F5494"/>
              </a:solidFill>
              <a:latin typeface="Verdana" pitchFamily="34" charset="0"/>
            </a:endParaRPr>
          </a:p>
          <a:p>
            <a:pPr marL="265113" lvl="1" indent="-179388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en-US" sz="1200" dirty="0">
                <a:solidFill>
                  <a:srgbClr val="0F5494"/>
                </a:solidFill>
                <a:latin typeface="Verdana" pitchFamily="34" charset="0"/>
              </a:rPr>
              <a:t>Create and experience </a:t>
            </a:r>
            <a:r>
              <a:rPr lang="en-GB" sz="1200" dirty="0">
                <a:solidFill>
                  <a:srgbClr val="0F5494"/>
                </a:solidFill>
                <a:latin typeface="Verdana" pitchFamily="34" charset="0"/>
              </a:rPr>
              <a:t>rich content through novel forms of travel Location Based experiences </a:t>
            </a:r>
            <a:endParaRPr lang="es-ES" sz="1200" dirty="0">
              <a:solidFill>
                <a:srgbClr val="0F5494"/>
              </a:solidFill>
              <a:latin typeface="Verdan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200" dirty="0">
              <a:solidFill>
                <a:prstClr val="black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673248" y="4141554"/>
            <a:ext cx="7499152" cy="2815838"/>
            <a:chOff x="3887792" y="717054"/>
            <a:chExt cx="7499152" cy="2815838"/>
          </a:xfrm>
        </p:grpSpPr>
        <p:grpSp>
          <p:nvGrpSpPr>
            <p:cNvPr id="10" name="Groupe 9"/>
            <p:cNvGrpSpPr/>
            <p:nvPr/>
          </p:nvGrpSpPr>
          <p:grpSpPr>
            <a:xfrm>
              <a:off x="3887792" y="764704"/>
              <a:ext cx="1368152" cy="2768188"/>
              <a:chOff x="263163" y="852133"/>
              <a:chExt cx="2682044" cy="5153732"/>
            </a:xfrm>
          </p:grpSpPr>
          <p:pic>
            <p:nvPicPr>
              <p:cNvPr id="11" name="Image 10"/>
              <p:cNvPicPr>
                <a:picLocks noChangeAspect="1"/>
              </p:cNvPicPr>
              <p:nvPr>
                <p:custDataLst>
                  <p:custData r:id="rId4"/>
                </p:custDataLst>
              </p:nvPr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3163" y="852133"/>
                <a:ext cx="2682044" cy="5153732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007" y="1484784"/>
                <a:ext cx="2154465" cy="3708000"/>
              </a:xfrm>
              <a:prstGeom prst="rect">
                <a:avLst/>
              </a:prstGeom>
            </p:spPr>
          </p:pic>
        </p:grpSp>
        <p:grpSp>
          <p:nvGrpSpPr>
            <p:cNvPr id="13" name="Groupe 12"/>
            <p:cNvGrpSpPr/>
            <p:nvPr/>
          </p:nvGrpSpPr>
          <p:grpSpPr>
            <a:xfrm>
              <a:off x="7894556" y="717054"/>
              <a:ext cx="1391702" cy="2815838"/>
              <a:chOff x="9158208" y="1438985"/>
              <a:chExt cx="1628070" cy="3024031"/>
            </a:xfrm>
          </p:grpSpPr>
          <p:pic>
            <p:nvPicPr>
              <p:cNvPr id="14" name="Image 13"/>
              <p:cNvPicPr>
                <a:picLocks noChangeAspect="1"/>
              </p:cNvPicPr>
              <p:nvPr>
                <p:custDataLst>
                  <p:custData r:id="rId3"/>
                </p:custDataLst>
              </p:nvPr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58208" y="1438985"/>
                <a:ext cx="1628070" cy="3024031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60532" y="1772816"/>
                <a:ext cx="1260140" cy="2211718"/>
              </a:xfrm>
              <a:prstGeom prst="rect">
                <a:avLst/>
              </a:prstGeom>
            </p:spPr>
          </p:pic>
        </p:grpSp>
        <p:grpSp>
          <p:nvGrpSpPr>
            <p:cNvPr id="16" name="Groupe 15"/>
            <p:cNvGrpSpPr/>
            <p:nvPr/>
          </p:nvGrpSpPr>
          <p:grpSpPr>
            <a:xfrm>
              <a:off x="10018792" y="764704"/>
              <a:ext cx="1368152" cy="2768188"/>
              <a:chOff x="9266925" y="3510993"/>
              <a:chExt cx="1600520" cy="2972858"/>
            </a:xfrm>
          </p:grpSpPr>
          <p:pic>
            <p:nvPicPr>
              <p:cNvPr id="17" name="Image 16"/>
              <p:cNvPicPr>
                <a:picLocks noChangeAspect="1"/>
              </p:cNvPicPr>
              <p:nvPr>
                <p:custDataLst>
                  <p:custData r:id="rId2"/>
                </p:custDataLst>
              </p:nvPr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266925" y="3510993"/>
                <a:ext cx="1600520" cy="2972858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59160" y="3861047"/>
                <a:ext cx="1233519" cy="2151389"/>
              </a:xfrm>
              <a:prstGeom prst="rect">
                <a:avLst/>
              </a:prstGeom>
            </p:spPr>
          </p:pic>
        </p:grpSp>
        <p:grpSp>
          <p:nvGrpSpPr>
            <p:cNvPr id="19" name="Groupe 18"/>
            <p:cNvGrpSpPr/>
            <p:nvPr/>
          </p:nvGrpSpPr>
          <p:grpSpPr>
            <a:xfrm>
              <a:off x="5822309" y="764704"/>
              <a:ext cx="1368152" cy="2768188"/>
              <a:chOff x="2823789" y="4185084"/>
              <a:chExt cx="1368152" cy="2768188"/>
            </a:xfrm>
          </p:grpSpPr>
          <p:pic>
            <p:nvPicPr>
              <p:cNvPr id="20" name="Image 19"/>
              <p:cNvPicPr>
                <a:picLocks noChangeAspect="1"/>
              </p:cNvPicPr>
              <p:nvPr>
                <p:custDataLst>
                  <p:custData r:id="rId1"/>
                </p:custDataLst>
              </p:nvPr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823789" y="4185084"/>
                <a:ext cx="1368152" cy="2768188"/>
              </a:xfrm>
              <a:prstGeom prst="rect">
                <a:avLst/>
              </a:prstGeom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98"/>
              <a:stretch/>
            </p:blipFill>
            <p:spPr bwMode="auto">
              <a:xfrm>
                <a:off x="2987824" y="4531155"/>
                <a:ext cx="1044116" cy="1976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2" name="TextBox 3"/>
          <p:cNvSpPr txBox="1"/>
          <p:nvPr/>
        </p:nvSpPr>
        <p:spPr>
          <a:xfrm>
            <a:off x="126014" y="152636"/>
            <a:ext cx="8414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TD5 – Travel Companion : functionalities</a:t>
            </a:r>
          </a:p>
          <a:p>
            <a:endParaRPr lang="en-US" sz="2800" b="1" dirty="0"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Straight Connector 2"/>
          <p:cNvCxnSpPr/>
          <p:nvPr/>
        </p:nvCxnSpPr>
        <p:spPr>
          <a:xfrm flipH="1">
            <a:off x="242095" y="728700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449" y="980728"/>
            <a:ext cx="1623434" cy="1663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Nube 6"/>
          <p:cNvSpPr/>
          <p:nvPr/>
        </p:nvSpPr>
        <p:spPr>
          <a:xfrm>
            <a:off x="7092280" y="944815"/>
            <a:ext cx="1984849" cy="792147"/>
          </a:xfrm>
          <a:prstGeom prst="cloud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GB" sz="2000" dirty="0">
                <a:solidFill>
                  <a:srgbClr val="006071"/>
                </a:solidFill>
              </a:rPr>
              <a:t>Cloud Wallet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31" name="Conector recto 8"/>
          <p:cNvCxnSpPr>
            <a:endCxn id="30" idx="2"/>
          </p:cNvCxnSpPr>
          <p:nvPr/>
        </p:nvCxnSpPr>
        <p:spPr>
          <a:xfrm flipV="1">
            <a:off x="6426696" y="1340889"/>
            <a:ext cx="671741" cy="528257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ysDot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12/06/2019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3" y="1340768"/>
            <a:ext cx="7103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TD1 – Interoperability Framework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228092" y="2420888"/>
            <a:ext cx="8664388" cy="83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Foster the </a:t>
            </a:r>
            <a:r>
              <a:rPr lang="en-US" sz="20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 transformation </a:t>
            </a:r>
            <a:r>
              <a:rPr lang="en-US" sz="2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the transport ecosystem</a:t>
            </a:r>
            <a:r>
              <a:rPr lang="en-GB" sz="2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facilitate </a:t>
            </a:r>
            <a:r>
              <a:rPr lang="en-GB" sz="20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interoperability</a:t>
            </a:r>
            <a:r>
              <a:rPr lang="en-GB" sz="2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among heterogeneous systems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IE" sz="20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070" y="3140968"/>
            <a:ext cx="3276364" cy="360932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2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adroTexto 64"/>
          <p:cNvSpPr txBox="1"/>
          <p:nvPr/>
        </p:nvSpPr>
        <p:spPr>
          <a:xfrm>
            <a:off x="367548" y="5647104"/>
            <a:ext cx="5636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Shopping, Booking &amp; Ticketing, Trip Tracker components need to know for each TSP: end point, communication protocol, services provided, data model, etc.</a:t>
            </a:r>
            <a:endParaRPr lang="es-E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8036698" y="2975614"/>
            <a:ext cx="1045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Neo Sans" panose="020B0504020202020204" pitchFamily="34" charset="0"/>
              </a:rPr>
              <a:t>Transport Service Providers (TSP</a:t>
            </a:r>
            <a:r>
              <a:rPr lang="es-ES" sz="1400" dirty="0">
                <a:solidFill>
                  <a:srgbClr val="002060"/>
                </a:solidFill>
                <a:latin typeface="Neo Sans" panose="020B0504020202020204" pitchFamily="34" charset="0"/>
              </a:rPr>
              <a:t>)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3142188" y="124691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Journey involves A-D-F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3108820" y="282599"/>
            <a:ext cx="2803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 pitchFamily="34" charset="0"/>
              </a:rPr>
              <a:t>IF: Approach</a:t>
            </a:r>
          </a:p>
        </p:txBody>
      </p:sp>
      <p:sp>
        <p:nvSpPr>
          <p:cNvPr id="85" name="Rectángulo redondeado 84"/>
          <p:cNvSpPr/>
          <p:nvPr/>
        </p:nvSpPr>
        <p:spPr>
          <a:xfrm rot="5400000">
            <a:off x="1320753" y="581693"/>
            <a:ext cx="697031" cy="2409655"/>
          </a:xfrm>
          <a:prstGeom prst="round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600" b="1" dirty="0">
                <a:solidFill>
                  <a:prstClr val="white"/>
                </a:solidFill>
                <a:latin typeface="Neo Sans" panose="020B0504020202020204" pitchFamily="34" charset="0"/>
              </a:rPr>
              <a:t>Without</a:t>
            </a:r>
            <a:r>
              <a:rPr lang="en-US" sz="1600" dirty="0">
                <a:solidFill>
                  <a:prstClr val="white"/>
                </a:solidFill>
                <a:latin typeface="Neo Sans" panose="020B0504020202020204" pitchFamily="34" charset="0"/>
              </a:rPr>
              <a:t> Interoperability Framework….</a:t>
            </a:r>
          </a:p>
        </p:txBody>
      </p:sp>
      <p:grpSp>
        <p:nvGrpSpPr>
          <p:cNvPr id="109" name="Grupo 108"/>
          <p:cNvGrpSpPr/>
          <p:nvPr/>
        </p:nvGrpSpPr>
        <p:grpSpPr>
          <a:xfrm>
            <a:off x="341615" y="730291"/>
            <a:ext cx="7629226" cy="5426129"/>
            <a:chOff x="341615" y="730291"/>
            <a:chExt cx="7629226" cy="5426129"/>
          </a:xfrm>
        </p:grpSpPr>
        <p:grpSp>
          <p:nvGrpSpPr>
            <p:cNvPr id="4" name="Grupo 3"/>
            <p:cNvGrpSpPr/>
            <p:nvPr/>
          </p:nvGrpSpPr>
          <p:grpSpPr>
            <a:xfrm>
              <a:off x="341615" y="3068813"/>
              <a:ext cx="1495962" cy="1354394"/>
              <a:chOff x="339734" y="3005464"/>
              <a:chExt cx="1136424" cy="985842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250"/>
              <a:stretch/>
            </p:blipFill>
            <p:spPr>
              <a:xfrm>
                <a:off x="339734" y="3005464"/>
                <a:ext cx="1136424" cy="985842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500"/>
              <a:stretch/>
            </p:blipFill>
            <p:spPr>
              <a:xfrm>
                <a:off x="1187624" y="3218933"/>
                <a:ext cx="288032" cy="234745"/>
              </a:xfrm>
              <a:prstGeom prst="rect">
                <a:avLst/>
              </a:prstGeom>
            </p:spPr>
          </p:pic>
        </p:grpSp>
        <p:cxnSp>
          <p:nvCxnSpPr>
            <p:cNvPr id="40" name="Conector recto de flecha 39"/>
            <p:cNvCxnSpPr/>
            <p:nvPr/>
          </p:nvCxnSpPr>
          <p:spPr>
            <a:xfrm flipV="1">
              <a:off x="1838237" y="2236753"/>
              <a:ext cx="1652983" cy="138527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Conector recto de flecha 41"/>
            <p:cNvCxnSpPr/>
            <p:nvPr/>
          </p:nvCxnSpPr>
          <p:spPr>
            <a:xfrm flipV="1">
              <a:off x="1838237" y="3160358"/>
              <a:ext cx="1652983" cy="46166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Conector recto de flecha 42"/>
            <p:cNvCxnSpPr/>
            <p:nvPr/>
          </p:nvCxnSpPr>
          <p:spPr>
            <a:xfrm>
              <a:off x="1838237" y="3622023"/>
              <a:ext cx="1652983" cy="52525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Conector recto de flecha 43"/>
            <p:cNvCxnSpPr/>
            <p:nvPr/>
          </p:nvCxnSpPr>
          <p:spPr>
            <a:xfrm>
              <a:off x="1838237" y="3622023"/>
              <a:ext cx="1653643" cy="143354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9" name="Elipse 68"/>
            <p:cNvSpPr/>
            <p:nvPr/>
          </p:nvSpPr>
          <p:spPr>
            <a:xfrm>
              <a:off x="3532468" y="1873077"/>
              <a:ext cx="598777" cy="562994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70" name="Elipse 69"/>
            <p:cNvSpPr/>
            <p:nvPr/>
          </p:nvSpPr>
          <p:spPr>
            <a:xfrm>
              <a:off x="3530902" y="3833260"/>
              <a:ext cx="598777" cy="562994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black"/>
                </a:solidFill>
              </a:endParaRPr>
            </a:p>
          </p:txBody>
        </p:sp>
        <p:sp>
          <p:nvSpPr>
            <p:cNvPr id="71" name="Elipse 70"/>
            <p:cNvSpPr/>
            <p:nvPr/>
          </p:nvSpPr>
          <p:spPr>
            <a:xfrm>
              <a:off x="3545182" y="2845558"/>
              <a:ext cx="598777" cy="562994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black"/>
                </a:solidFill>
              </a:endParaRPr>
            </a:p>
          </p:txBody>
        </p:sp>
        <p:pic>
          <p:nvPicPr>
            <p:cNvPr id="72" name="Imagen 7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1" b="19551"/>
            <a:stretch/>
          </p:blipFill>
          <p:spPr>
            <a:xfrm>
              <a:off x="3585584" y="3987973"/>
              <a:ext cx="431372" cy="32158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</p:pic>
        <p:pic>
          <p:nvPicPr>
            <p:cNvPr id="73" name="Imagen 7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00"/>
            <a:stretch/>
          </p:blipFill>
          <p:spPr>
            <a:xfrm>
              <a:off x="3585584" y="1959260"/>
              <a:ext cx="481360" cy="412524"/>
            </a:xfrm>
            <a:prstGeom prst="rect">
              <a:avLst/>
            </a:prstGeom>
          </p:spPr>
        </p:pic>
        <p:pic>
          <p:nvPicPr>
            <p:cNvPr id="74" name="Imagen 7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651"/>
            <a:stretch/>
          </p:blipFill>
          <p:spPr>
            <a:xfrm>
              <a:off x="3607570" y="2951954"/>
              <a:ext cx="462355" cy="36225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</p:pic>
        <p:grpSp>
          <p:nvGrpSpPr>
            <p:cNvPr id="62" name="Grupo 61"/>
            <p:cNvGrpSpPr/>
            <p:nvPr/>
          </p:nvGrpSpPr>
          <p:grpSpPr>
            <a:xfrm>
              <a:off x="3545182" y="4740765"/>
              <a:ext cx="598777" cy="562994"/>
              <a:chOff x="3553889" y="4813322"/>
              <a:chExt cx="469131" cy="456849"/>
            </a:xfrm>
          </p:grpSpPr>
          <p:sp>
            <p:nvSpPr>
              <p:cNvPr id="76" name="Elipse 75"/>
              <p:cNvSpPr/>
              <p:nvPr/>
            </p:nvSpPr>
            <p:spPr>
              <a:xfrm>
                <a:off x="3553889" y="4813322"/>
                <a:ext cx="469131" cy="456849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rgbClr val="FFC0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1" name="Imagen 6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6458" y="4878298"/>
                <a:ext cx="335432" cy="335432"/>
              </a:xfrm>
              <a:prstGeom prst="rect">
                <a:avLst/>
              </a:prstGeom>
            </p:spPr>
          </p:pic>
        </p:grpSp>
        <p:sp>
          <p:nvSpPr>
            <p:cNvPr id="79" name="Rectángulo redondeado 78"/>
            <p:cNvSpPr/>
            <p:nvPr/>
          </p:nvSpPr>
          <p:spPr>
            <a:xfrm>
              <a:off x="6532582" y="730291"/>
              <a:ext cx="216024" cy="84634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ES" sz="1000" b="1" dirty="0">
                  <a:solidFill>
                    <a:srgbClr val="002060"/>
                  </a:solidFill>
                  <a:latin typeface="Neo Sans" panose="020B0504020202020204" pitchFamily="34" charset="0"/>
                </a:rPr>
                <a:t>Interface  A</a:t>
              </a:r>
            </a:p>
          </p:txBody>
        </p:sp>
        <p:sp>
          <p:nvSpPr>
            <p:cNvPr id="80" name="Rectángulo redondeado 79"/>
            <p:cNvSpPr/>
            <p:nvPr/>
          </p:nvSpPr>
          <p:spPr>
            <a:xfrm>
              <a:off x="6532582" y="1646247"/>
              <a:ext cx="216024" cy="84634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ES" sz="1000" b="1" dirty="0">
                  <a:solidFill>
                    <a:srgbClr val="002060"/>
                  </a:solidFill>
                  <a:latin typeface="Neo Sans" panose="020B0504020202020204" pitchFamily="34" charset="0"/>
                </a:rPr>
                <a:t>Interface  B</a:t>
              </a:r>
            </a:p>
          </p:txBody>
        </p:sp>
        <p:sp>
          <p:nvSpPr>
            <p:cNvPr id="81" name="Rectángulo redondeado 80"/>
            <p:cNvSpPr/>
            <p:nvPr/>
          </p:nvSpPr>
          <p:spPr>
            <a:xfrm>
              <a:off x="6532582" y="2562203"/>
              <a:ext cx="216024" cy="84634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ES" sz="1000" b="1" dirty="0">
                  <a:solidFill>
                    <a:srgbClr val="002060"/>
                  </a:solidFill>
                  <a:latin typeface="Neo Sans" panose="020B0504020202020204" pitchFamily="34" charset="0"/>
                </a:rPr>
                <a:t>Interface C</a:t>
              </a:r>
            </a:p>
          </p:txBody>
        </p:sp>
        <p:sp>
          <p:nvSpPr>
            <p:cNvPr id="82" name="Rectángulo redondeado 81"/>
            <p:cNvSpPr/>
            <p:nvPr/>
          </p:nvSpPr>
          <p:spPr>
            <a:xfrm>
              <a:off x="6532582" y="3478159"/>
              <a:ext cx="216024" cy="84634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ES" sz="1000" b="1" dirty="0">
                  <a:solidFill>
                    <a:srgbClr val="002060"/>
                  </a:solidFill>
                  <a:latin typeface="Neo Sans" panose="020B0504020202020204" pitchFamily="34" charset="0"/>
                </a:rPr>
                <a:t>Interface  D</a:t>
              </a:r>
            </a:p>
          </p:txBody>
        </p:sp>
        <p:sp>
          <p:nvSpPr>
            <p:cNvPr id="83" name="Rectángulo redondeado 82"/>
            <p:cNvSpPr/>
            <p:nvPr/>
          </p:nvSpPr>
          <p:spPr>
            <a:xfrm>
              <a:off x="6532582" y="4394115"/>
              <a:ext cx="216024" cy="84634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ES" sz="1000" b="1" dirty="0">
                  <a:solidFill>
                    <a:srgbClr val="002060"/>
                  </a:solidFill>
                  <a:latin typeface="Neo Sans" panose="020B0504020202020204" pitchFamily="34" charset="0"/>
                </a:rPr>
                <a:t>Interface  E</a:t>
              </a:r>
            </a:p>
          </p:txBody>
        </p:sp>
        <p:sp>
          <p:nvSpPr>
            <p:cNvPr id="84" name="Rectángulo redondeado 83"/>
            <p:cNvSpPr/>
            <p:nvPr/>
          </p:nvSpPr>
          <p:spPr>
            <a:xfrm>
              <a:off x="6532582" y="5310071"/>
              <a:ext cx="216024" cy="846349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ES" sz="1000" b="1" dirty="0">
                  <a:solidFill>
                    <a:srgbClr val="002060"/>
                  </a:solidFill>
                  <a:latin typeface="Neo Sans" panose="020B0504020202020204" pitchFamily="34" charset="0"/>
                </a:rPr>
                <a:t>Interface  F</a:t>
              </a:r>
            </a:p>
          </p:txBody>
        </p:sp>
        <p:pic>
          <p:nvPicPr>
            <p:cNvPr id="63" name="Imagen 6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650"/>
            <a:stretch/>
          </p:blipFill>
          <p:spPr>
            <a:xfrm>
              <a:off x="6714119" y="779734"/>
              <a:ext cx="1230934" cy="705940"/>
            </a:xfrm>
            <a:prstGeom prst="rect">
              <a:avLst/>
            </a:prstGeom>
          </p:spPr>
        </p:pic>
        <p:pic>
          <p:nvPicPr>
            <p:cNvPr id="64" name="Imagen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50"/>
            <a:stretch/>
          </p:blipFill>
          <p:spPr>
            <a:xfrm>
              <a:off x="6909178" y="1679121"/>
              <a:ext cx="1001573" cy="742663"/>
            </a:xfrm>
            <a:prstGeom prst="rect">
              <a:avLst/>
            </a:prstGeom>
          </p:spPr>
        </p:pic>
        <p:pic>
          <p:nvPicPr>
            <p:cNvPr id="87" name="Imagen 8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00"/>
            <a:stretch/>
          </p:blipFill>
          <p:spPr>
            <a:xfrm>
              <a:off x="6857563" y="2560012"/>
              <a:ext cx="1104802" cy="714805"/>
            </a:xfrm>
            <a:prstGeom prst="rect">
              <a:avLst/>
            </a:prstGeom>
          </p:spPr>
        </p:pic>
        <p:pic>
          <p:nvPicPr>
            <p:cNvPr id="88" name="Imagen 8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00" b="13250"/>
            <a:stretch/>
          </p:blipFill>
          <p:spPr>
            <a:xfrm>
              <a:off x="6909178" y="3684589"/>
              <a:ext cx="1061663" cy="457040"/>
            </a:xfrm>
            <a:prstGeom prst="rect">
              <a:avLst/>
            </a:prstGeom>
          </p:spPr>
        </p:pic>
        <p:pic>
          <p:nvPicPr>
            <p:cNvPr id="89" name="Imagen 8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50"/>
            <a:stretch/>
          </p:blipFill>
          <p:spPr>
            <a:xfrm>
              <a:off x="6937151" y="4499509"/>
              <a:ext cx="918741" cy="642657"/>
            </a:xfrm>
            <a:prstGeom prst="rect">
              <a:avLst/>
            </a:prstGeom>
          </p:spPr>
        </p:pic>
        <p:pic>
          <p:nvPicPr>
            <p:cNvPr id="90" name="Imagen 8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00"/>
            <a:stretch/>
          </p:blipFill>
          <p:spPr>
            <a:xfrm>
              <a:off x="6958087" y="5303759"/>
              <a:ext cx="809298" cy="693564"/>
            </a:xfrm>
            <a:prstGeom prst="rect">
              <a:avLst/>
            </a:prstGeom>
          </p:spPr>
        </p:pic>
        <p:cxnSp>
          <p:nvCxnSpPr>
            <p:cNvPr id="91" name="Conector recto de flecha 90"/>
            <p:cNvCxnSpPr>
              <a:endCxn id="79" idx="1"/>
            </p:cNvCxnSpPr>
            <p:nvPr/>
          </p:nvCxnSpPr>
          <p:spPr>
            <a:xfrm flipV="1">
              <a:off x="4170468" y="1153466"/>
              <a:ext cx="2362114" cy="922166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Conector recto de flecha 92"/>
            <p:cNvCxnSpPr>
              <a:endCxn id="82" idx="1"/>
            </p:cNvCxnSpPr>
            <p:nvPr/>
          </p:nvCxnSpPr>
          <p:spPr>
            <a:xfrm>
              <a:off x="4182795" y="2176481"/>
              <a:ext cx="2349787" cy="1724853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7" name="Conector recto de flecha 96"/>
            <p:cNvCxnSpPr>
              <a:endCxn id="84" idx="1"/>
            </p:cNvCxnSpPr>
            <p:nvPr/>
          </p:nvCxnSpPr>
          <p:spPr>
            <a:xfrm>
              <a:off x="4176632" y="2312940"/>
              <a:ext cx="2355950" cy="3420306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Conector recto de flecha 100"/>
            <p:cNvCxnSpPr/>
            <p:nvPr/>
          </p:nvCxnSpPr>
          <p:spPr>
            <a:xfrm flipV="1">
              <a:off x="4157867" y="1291981"/>
              <a:ext cx="2367447" cy="2791125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Conector recto de flecha 103"/>
            <p:cNvCxnSpPr/>
            <p:nvPr/>
          </p:nvCxnSpPr>
          <p:spPr>
            <a:xfrm flipV="1">
              <a:off x="4168701" y="4071493"/>
              <a:ext cx="2356613" cy="74179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Conector recto de flecha 105"/>
            <p:cNvCxnSpPr/>
            <p:nvPr/>
          </p:nvCxnSpPr>
          <p:spPr>
            <a:xfrm>
              <a:off x="4150122" y="4253497"/>
              <a:ext cx="2390391" cy="1643698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sysDot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5" name="CuadroTexto 44"/>
          <p:cNvSpPr txBox="1"/>
          <p:nvPr/>
        </p:nvSpPr>
        <p:spPr>
          <a:xfrm>
            <a:off x="3170587" y="2443660"/>
            <a:ext cx="1436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>
                <a:solidFill>
                  <a:srgbClr val="002060"/>
                </a:solidFill>
                <a:latin typeface="Neo Sans" panose="020B0504020202020204" pitchFamily="34" charset="0"/>
              </a:rPr>
              <a:t>Journey</a:t>
            </a:r>
            <a:r>
              <a:rPr lang="es-ES" sz="1200" dirty="0">
                <a:solidFill>
                  <a:srgbClr val="002060"/>
                </a:solidFill>
                <a:latin typeface="Neo Sans" panose="020B0504020202020204" pitchFamily="34" charset="0"/>
              </a:rPr>
              <a:t> </a:t>
            </a:r>
            <a:br>
              <a:rPr lang="es-ES" sz="1200" dirty="0">
                <a:solidFill>
                  <a:srgbClr val="002060"/>
                </a:solidFill>
                <a:latin typeface="Neo Sans" panose="020B0504020202020204" pitchFamily="34" charset="0"/>
              </a:rPr>
            </a:br>
            <a:r>
              <a:rPr lang="es-ES" sz="1200" dirty="0" err="1">
                <a:solidFill>
                  <a:srgbClr val="002060"/>
                </a:solidFill>
                <a:latin typeface="Neo Sans" panose="020B0504020202020204" pitchFamily="34" charset="0"/>
              </a:rPr>
              <a:t>Planning</a:t>
            </a:r>
            <a:endParaRPr lang="es-ES" sz="1200" dirty="0">
              <a:solidFill>
                <a:srgbClr val="002060"/>
              </a:solidFill>
              <a:latin typeface="Neo Sans" panose="020B0504020202020204" pitchFamily="34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3459724" y="4376670"/>
            <a:ext cx="1100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002060"/>
                </a:solidFill>
                <a:latin typeface="Neo Sans" panose="020B0504020202020204" pitchFamily="34" charset="0"/>
              </a:rPr>
              <a:t>Booking</a:t>
            </a:r>
            <a:endParaRPr lang="es-ES" dirty="0">
              <a:solidFill>
                <a:srgbClr val="002060"/>
              </a:solidFill>
              <a:latin typeface="Neo Sans" panose="020B05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95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634" y="701259"/>
            <a:ext cx="4678595" cy="338936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upo 5"/>
          <p:cNvGrpSpPr/>
          <p:nvPr/>
        </p:nvGrpSpPr>
        <p:grpSpPr>
          <a:xfrm>
            <a:off x="7884368" y="1632704"/>
            <a:ext cx="1224136" cy="1039153"/>
            <a:chOff x="7379623" y="998646"/>
            <a:chExt cx="1224136" cy="103915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951"/>
            <a:stretch/>
          </p:blipFill>
          <p:spPr>
            <a:xfrm>
              <a:off x="7544787" y="998646"/>
              <a:ext cx="749797" cy="540227"/>
            </a:xfrm>
            <a:prstGeom prst="rect">
              <a:avLst/>
            </a:prstGeom>
          </p:spPr>
        </p:pic>
        <p:sp>
          <p:nvSpPr>
            <p:cNvPr id="56" name="Rectángulo redondeado 55"/>
            <p:cNvSpPr/>
            <p:nvPr/>
          </p:nvSpPr>
          <p:spPr>
            <a:xfrm rot="5400000">
              <a:off x="7787191" y="1221232"/>
              <a:ext cx="408999" cy="122413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300" b="1" dirty="0">
                  <a:solidFill>
                    <a:srgbClr val="002060"/>
                  </a:solidFill>
                  <a:latin typeface="Neo Sans" panose="020B0504020202020204" pitchFamily="34" charset="0"/>
                </a:rPr>
                <a:t>BENEFITS</a:t>
              </a:r>
              <a:endParaRPr lang="en-US" sz="1300" dirty="0">
                <a:solidFill>
                  <a:srgbClr val="002060"/>
                </a:solidFill>
                <a:latin typeface="Neo Sans" panose="020B0504020202020204" pitchFamily="34" charset="0"/>
              </a:endParaRPr>
            </a:p>
          </p:txBody>
        </p:sp>
      </p:grpSp>
      <p:sp>
        <p:nvSpPr>
          <p:cNvPr id="58" name="Rectángulo redondeado 57"/>
          <p:cNvSpPr/>
          <p:nvPr/>
        </p:nvSpPr>
        <p:spPr>
          <a:xfrm rot="5400000">
            <a:off x="831907" y="1567244"/>
            <a:ext cx="749587" cy="20704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just"/>
            <a:r>
              <a:rPr lang="en-US" sz="1300" dirty="0">
                <a:solidFill>
                  <a:srgbClr val="002060"/>
                </a:solidFill>
                <a:latin typeface="Neo Sans" panose="020B0504020202020204" pitchFamily="34" charset="0"/>
              </a:rPr>
              <a:t>Unique access point for all services, don´t need to know how to reach each TSP </a:t>
            </a:r>
          </a:p>
        </p:txBody>
      </p:sp>
      <p:cxnSp>
        <p:nvCxnSpPr>
          <p:cNvPr id="59" name="Conector recto de flecha 58"/>
          <p:cNvCxnSpPr/>
          <p:nvPr/>
        </p:nvCxnSpPr>
        <p:spPr>
          <a:xfrm>
            <a:off x="2241941" y="2654299"/>
            <a:ext cx="1008112" cy="1094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lgDashDotDot"/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0" name="Rectángulo redondeado 59"/>
          <p:cNvSpPr/>
          <p:nvPr/>
        </p:nvSpPr>
        <p:spPr>
          <a:xfrm rot="5400000">
            <a:off x="931679" y="1255429"/>
            <a:ext cx="408999" cy="1387156"/>
          </a:xfrm>
          <a:prstGeom prst="round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Neo Sans" panose="020B0504020202020204" pitchFamily="34" charset="0"/>
              </a:rPr>
              <a:t>TRAVELLER</a:t>
            </a:r>
            <a:endParaRPr lang="en-US" sz="1600" dirty="0">
              <a:solidFill>
                <a:prstClr val="white"/>
              </a:solidFill>
              <a:latin typeface="Neo Sans" panose="020B0504020202020204" pitchFamily="34" charset="0"/>
            </a:endParaRPr>
          </a:p>
        </p:txBody>
      </p:sp>
      <p:sp>
        <p:nvSpPr>
          <p:cNvPr id="61" name="Rectángulo redondeado 60"/>
          <p:cNvSpPr/>
          <p:nvPr/>
        </p:nvSpPr>
        <p:spPr>
          <a:xfrm rot="5400000">
            <a:off x="1768102" y="3587716"/>
            <a:ext cx="1602188" cy="34902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just"/>
            <a:r>
              <a:rPr lang="en-US" sz="1300" dirty="0">
                <a:solidFill>
                  <a:srgbClr val="002060"/>
                </a:solidFill>
                <a:latin typeface="Neo Sans" panose="020B0504020202020204" pitchFamily="34" charset="0"/>
              </a:rPr>
              <a:t>The IF offers them functionalities to: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060"/>
                </a:solidFill>
                <a:latin typeface="Neo Sans" panose="020B0504020202020204" pitchFamily="34" charset="0"/>
              </a:rPr>
              <a:t>Mask complexity of interoperability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060"/>
                </a:solidFill>
                <a:latin typeface="Neo Sans" panose="020B0504020202020204" pitchFamily="34" charset="0"/>
              </a:rPr>
              <a:t>Identify TSP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060"/>
                </a:solidFill>
                <a:latin typeface="Neo Sans" panose="020B0504020202020204" pitchFamily="34" charset="0"/>
              </a:rPr>
              <a:t>Know how to communicate with them: web service/API interfaces, communication protocols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060"/>
                </a:solidFill>
                <a:latin typeface="Neo Sans" panose="020B0504020202020204" pitchFamily="34" charset="0"/>
              </a:rPr>
              <a:t>Reduce to a minimum their to store data from the TSP</a:t>
            </a:r>
          </a:p>
        </p:txBody>
      </p:sp>
      <p:sp>
        <p:nvSpPr>
          <p:cNvPr id="63" name="Rectángulo redondeado 62"/>
          <p:cNvSpPr/>
          <p:nvPr/>
        </p:nvSpPr>
        <p:spPr>
          <a:xfrm rot="5400000">
            <a:off x="2302358" y="2579796"/>
            <a:ext cx="533674" cy="3240359"/>
          </a:xfrm>
          <a:prstGeom prst="round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Neo Sans" panose="020B0504020202020204" pitchFamily="34" charset="0"/>
              </a:rPr>
              <a:t>IP4 APPLICATIONS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latin typeface="Neo Sans" panose="020B0504020202020204" pitchFamily="34" charset="0"/>
              </a:rPr>
              <a:t>(SHOPPING, TICKETING, etc.) </a:t>
            </a:r>
          </a:p>
        </p:txBody>
      </p:sp>
      <p:cxnSp>
        <p:nvCxnSpPr>
          <p:cNvPr id="65" name="Conector recto de flecha 64"/>
          <p:cNvCxnSpPr/>
          <p:nvPr/>
        </p:nvCxnSpPr>
        <p:spPr>
          <a:xfrm flipV="1">
            <a:off x="4270048" y="3538994"/>
            <a:ext cx="806020" cy="73497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lgDashDotDot"/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8" name="Rectángulo redondeado 67"/>
          <p:cNvSpPr/>
          <p:nvPr/>
        </p:nvSpPr>
        <p:spPr>
          <a:xfrm rot="5400000">
            <a:off x="6072586" y="3786262"/>
            <a:ext cx="1967379" cy="352839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060"/>
                </a:solidFill>
                <a:latin typeface="Neo Sans" panose="020B0504020202020204" pitchFamily="34" charset="0"/>
              </a:rPr>
              <a:t>Heterogeneous systems interoperating without changes in their interfaces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060"/>
                </a:solidFill>
                <a:latin typeface="Neo Sans" panose="020B0504020202020204" pitchFamily="34" charset="0"/>
              </a:rPr>
              <a:t>No need of adopting standards to join the ecosystem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060"/>
                </a:solidFill>
                <a:latin typeface="Neo Sans" panose="020B0504020202020204" pitchFamily="34" charset="0"/>
              </a:rPr>
              <a:t>Join the ecosystem and describe the services they offer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060"/>
                </a:solidFill>
                <a:latin typeface="Neo Sans" panose="020B0504020202020204" pitchFamily="34" charset="0"/>
              </a:rPr>
              <a:t>Can be reachable by the IP4 applications</a:t>
            </a:r>
          </a:p>
        </p:txBody>
      </p:sp>
      <p:sp>
        <p:nvSpPr>
          <p:cNvPr id="69" name="Rectángulo redondeado 68"/>
          <p:cNvSpPr/>
          <p:nvPr/>
        </p:nvSpPr>
        <p:spPr>
          <a:xfrm rot="5400000">
            <a:off x="6899074" y="3340829"/>
            <a:ext cx="314402" cy="2016224"/>
          </a:xfrm>
          <a:prstGeom prst="round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Neo Sans" panose="020B0504020202020204" pitchFamily="34" charset="0"/>
              </a:rPr>
              <a:t>TSP / OPERATORS</a:t>
            </a:r>
          </a:p>
        </p:txBody>
      </p:sp>
      <p:cxnSp>
        <p:nvCxnSpPr>
          <p:cNvPr id="72" name="Conector recto de flecha 71"/>
          <p:cNvCxnSpPr/>
          <p:nvPr/>
        </p:nvCxnSpPr>
        <p:spPr>
          <a:xfrm flipH="1" flipV="1">
            <a:off x="7816021" y="3259053"/>
            <a:ext cx="536399" cy="116333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lgDashDotDot"/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3137925" y="341538"/>
            <a:ext cx="2803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 pitchFamily="34" charset="0"/>
              </a:rPr>
              <a:t>IF: Approach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95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385820" y="1592796"/>
            <a:ext cx="834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 semantic interoperability » is the ability to automate the conversion across different data representations of common concepts of a given domain</a:t>
            </a:r>
          </a:p>
          <a:p>
            <a:endParaRPr lang="en-U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9814" y="2341125"/>
            <a:ext cx="52994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Common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knowledge is described formally in machine-readable first order logic statements (ontology) that are independent of how it is represented in specific data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Specific data representations are </a:t>
            </a:r>
            <a:r>
              <a:rPr lang="en-US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annotated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with terms of the ontology, associating the </a:t>
            </a:r>
          </a:p>
          <a:p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data structures to their </a:t>
            </a:r>
            <a:r>
              <a:rPr lang="en-US" sz="14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interpretation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632" y="2845181"/>
            <a:ext cx="6365506" cy="3672408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2663788" y="476672"/>
            <a:ext cx="3968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 pitchFamily="34" charset="0"/>
              </a:rPr>
              <a:t>Semantic Interoperability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9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3" y="584684"/>
            <a:ext cx="7507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TD6 – Business Analytics - overview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55679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13"/>
          <p:cNvSpPr/>
          <p:nvPr/>
        </p:nvSpPr>
        <p:spPr>
          <a:xfrm>
            <a:off x="367548" y="1703504"/>
            <a:ext cx="859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F5494"/>
                </a:solidFill>
                <a:latin typeface="Verdana" pitchFamily="34" charset="0"/>
              </a:rPr>
              <a:t>Take advantage of the data existing/generated in the ecosystem and provide useful information for travelers and TSP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0F5494"/>
              </a:solidFill>
              <a:latin typeface="Verdana" pitchFamily="34" charset="0"/>
            </a:endParaRPr>
          </a:p>
        </p:txBody>
      </p:sp>
      <p:pic>
        <p:nvPicPr>
          <p:cNvPr id="6" name="Imagen 12"/>
          <p:cNvPicPr>
            <a:picLocks noChangeAspect="1"/>
          </p:cNvPicPr>
          <p:nvPr/>
        </p:nvPicPr>
        <p:blipFill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73" y="2775244"/>
            <a:ext cx="936104" cy="1450961"/>
          </a:xfrm>
          <a:prstGeom prst="rect">
            <a:avLst/>
          </a:prstGeom>
        </p:spPr>
      </p:pic>
      <p:pic>
        <p:nvPicPr>
          <p:cNvPr id="7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t="-5718" b="-1"/>
          <a:stretch/>
        </p:blipFill>
        <p:spPr>
          <a:xfrm>
            <a:off x="5086905" y="2892394"/>
            <a:ext cx="2459990" cy="1115783"/>
          </a:xfrm>
          <a:prstGeom prst="rect">
            <a:avLst/>
          </a:prstGeom>
        </p:spPr>
      </p:pic>
      <p:sp>
        <p:nvSpPr>
          <p:cNvPr id="8" name="CuadroTexto 3"/>
          <p:cNvSpPr txBox="1"/>
          <p:nvPr/>
        </p:nvSpPr>
        <p:spPr>
          <a:xfrm>
            <a:off x="2755177" y="2907641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>
                <a:solidFill>
                  <a:srgbClr val="F248A1"/>
                </a:solidFill>
                <a:latin typeface="Century Gothic" panose="020B0502020202020204" pitchFamily="34" charset="0"/>
              </a:rPr>
              <a:t>Most</a:t>
            </a:r>
            <a:r>
              <a:rPr lang="es-ES" sz="1400" b="1" dirty="0">
                <a:solidFill>
                  <a:srgbClr val="F248A1"/>
                </a:solidFill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solidFill>
                  <a:srgbClr val="F248A1"/>
                </a:solidFill>
                <a:latin typeface="Century Gothic" panose="020B0502020202020204" pitchFamily="34" charset="0"/>
              </a:rPr>
              <a:t>used</a:t>
            </a:r>
            <a:r>
              <a:rPr lang="es-ES" sz="1400" b="1" dirty="0">
                <a:solidFill>
                  <a:srgbClr val="F248A1"/>
                </a:solidFill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solidFill>
                  <a:srgbClr val="F248A1"/>
                </a:solidFill>
                <a:latin typeface="Century Gothic" panose="020B0502020202020204" pitchFamily="34" charset="0"/>
              </a:rPr>
              <a:t>modes</a:t>
            </a:r>
            <a:endParaRPr lang="es-ES" sz="1400" b="1" dirty="0">
              <a:solidFill>
                <a:srgbClr val="F248A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17"/>
          <p:cNvSpPr txBox="1"/>
          <p:nvPr/>
        </p:nvSpPr>
        <p:spPr>
          <a:xfrm>
            <a:off x="2382057" y="353153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Crowded</a:t>
            </a:r>
            <a:r>
              <a:rPr lang="es-ES" sz="1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stations</a:t>
            </a:r>
            <a:endParaRPr lang="es-ES" sz="1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18"/>
          <p:cNvSpPr txBox="1"/>
          <p:nvPr/>
        </p:nvSpPr>
        <p:spPr>
          <a:xfrm>
            <a:off x="3354836" y="398104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Favourite</a:t>
            </a:r>
            <a:r>
              <a:rPr lang="es-ES" sz="1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destinations</a:t>
            </a:r>
            <a:endParaRPr lang="es-ES" sz="14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9"/>
          <p:cNvSpPr txBox="1"/>
          <p:nvPr/>
        </p:nvSpPr>
        <p:spPr>
          <a:xfrm>
            <a:off x="5991884" y="398104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>
                <a:solidFill>
                  <a:srgbClr val="F79646">
                    <a:lumMod val="75000"/>
                  </a:srgbClr>
                </a:solidFill>
                <a:latin typeface="Century Gothic" panose="020B0502020202020204" pitchFamily="34" charset="0"/>
              </a:rPr>
              <a:t>Revenues</a:t>
            </a:r>
            <a:r>
              <a:rPr lang="es-ES" sz="1400" b="1" dirty="0">
                <a:solidFill>
                  <a:srgbClr val="F79646">
                    <a:lumMod val="75000"/>
                  </a:srgbClr>
                </a:solidFill>
                <a:latin typeface="Century Gothic" panose="020B0502020202020204" pitchFamily="34" charset="0"/>
              </a:rPr>
              <a:t> per </a:t>
            </a:r>
            <a:r>
              <a:rPr lang="es-ES" sz="1400" b="1" dirty="0" err="1">
                <a:solidFill>
                  <a:srgbClr val="F79646">
                    <a:lumMod val="75000"/>
                  </a:srgbClr>
                </a:solidFill>
                <a:latin typeface="Century Gothic" panose="020B0502020202020204" pitchFamily="34" charset="0"/>
              </a:rPr>
              <a:t>mode</a:t>
            </a:r>
            <a:endParaRPr lang="es-ES" sz="1400" b="1" dirty="0">
              <a:solidFill>
                <a:srgbClr val="F79646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20"/>
          <p:cNvSpPr txBox="1"/>
          <p:nvPr/>
        </p:nvSpPr>
        <p:spPr>
          <a:xfrm>
            <a:off x="522929" y="273565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Punctuality</a:t>
            </a:r>
            <a:endParaRPr lang="es-ES" sz="1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uadroTexto 21"/>
          <p:cNvSpPr txBox="1"/>
          <p:nvPr/>
        </p:nvSpPr>
        <p:spPr>
          <a:xfrm>
            <a:off x="157779" y="337749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Service</a:t>
            </a:r>
            <a:r>
              <a:rPr lang="es-E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quality</a:t>
            </a:r>
            <a:endParaRPr lang="es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22"/>
          <p:cNvSpPr txBox="1"/>
          <p:nvPr/>
        </p:nvSpPr>
        <p:spPr>
          <a:xfrm>
            <a:off x="7646375" y="2953808"/>
            <a:ext cx="152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400" b="1" dirty="0" err="1">
                <a:solidFill>
                  <a:srgbClr val="4BACC6">
                    <a:lumMod val="75000"/>
                  </a:srgbClr>
                </a:solidFill>
                <a:latin typeface="Century Gothic" panose="020B0502020202020204" pitchFamily="34" charset="0"/>
              </a:rPr>
              <a:t>Incidents</a:t>
            </a:r>
            <a:r>
              <a:rPr lang="es-ES" sz="1400" b="1" dirty="0">
                <a:solidFill>
                  <a:srgbClr val="4BACC6">
                    <a:lumMod val="75000"/>
                  </a:srgbClr>
                </a:solidFill>
                <a:latin typeface="Century Gothic" panose="020B0502020202020204" pitchFamily="34" charset="0"/>
              </a:rPr>
              <a:t> in </a:t>
            </a:r>
            <a:r>
              <a:rPr lang="es-ES" sz="1400" b="1" dirty="0" err="1">
                <a:solidFill>
                  <a:srgbClr val="4BACC6">
                    <a:lumMod val="75000"/>
                  </a:srgbClr>
                </a:solidFill>
                <a:latin typeface="Century Gothic" panose="020B0502020202020204" pitchFamily="34" charset="0"/>
              </a:rPr>
              <a:t>the</a:t>
            </a:r>
            <a:r>
              <a:rPr lang="es-ES" sz="1400" b="1" dirty="0">
                <a:solidFill>
                  <a:srgbClr val="4BACC6">
                    <a:lumMod val="75000"/>
                  </a:srgbClr>
                </a:solidFill>
                <a:latin typeface="Century Gothic" panose="020B0502020202020204" pitchFamily="34" charset="0"/>
              </a:rPr>
              <a:t> line</a:t>
            </a:r>
          </a:p>
        </p:txBody>
      </p:sp>
      <p:sp>
        <p:nvSpPr>
          <p:cNvPr id="15" name="Pentágono 4"/>
          <p:cNvSpPr/>
          <p:nvPr/>
        </p:nvSpPr>
        <p:spPr>
          <a:xfrm>
            <a:off x="199761" y="4961429"/>
            <a:ext cx="2623929" cy="1655852"/>
          </a:xfrm>
          <a:prstGeom prst="homePlate">
            <a:avLst>
              <a:gd name="adj" fmla="val 25036"/>
            </a:avLst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ángulo 5"/>
          <p:cNvSpPr/>
          <p:nvPr/>
        </p:nvSpPr>
        <p:spPr>
          <a:xfrm>
            <a:off x="38315" y="4996914"/>
            <a:ext cx="26173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0" lvl="1" indent="63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Operational data coming from TSP’s systems</a:t>
            </a:r>
          </a:p>
          <a:p>
            <a:pPr marL="450850" marR="0" lvl="1" indent="63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S2R applications data</a:t>
            </a:r>
          </a:p>
          <a:p>
            <a:pPr marL="450850" marR="0" lvl="1" indent="63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Data coming from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travellers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450850" marR="0" lvl="1" indent="63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Other external data: open data, social network data</a:t>
            </a:r>
          </a:p>
        </p:txBody>
      </p:sp>
      <p:sp>
        <p:nvSpPr>
          <p:cNvPr id="17" name="CuadroTexto 6"/>
          <p:cNvSpPr txBox="1"/>
          <p:nvPr/>
        </p:nvSpPr>
        <p:spPr>
          <a:xfrm rot="16200000">
            <a:off x="-93234" y="5629441"/>
            <a:ext cx="979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DATA</a:t>
            </a:r>
          </a:p>
        </p:txBody>
      </p:sp>
      <p:sp>
        <p:nvSpPr>
          <p:cNvPr id="18" name="Cheurón 8"/>
          <p:cNvSpPr/>
          <p:nvPr/>
        </p:nvSpPr>
        <p:spPr>
          <a:xfrm>
            <a:off x="2537286" y="4914393"/>
            <a:ext cx="2468548" cy="1741322"/>
          </a:xfrm>
          <a:prstGeom prst="chevron">
            <a:avLst>
              <a:gd name="adj" fmla="val 23369"/>
            </a:avLst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uadroTexto 25"/>
          <p:cNvSpPr txBox="1"/>
          <p:nvPr/>
        </p:nvSpPr>
        <p:spPr>
          <a:xfrm rot="16200000">
            <a:off x="2102864" y="5636603"/>
            <a:ext cx="1896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MANAGEMENT</a:t>
            </a:r>
          </a:p>
        </p:txBody>
      </p:sp>
      <p:sp>
        <p:nvSpPr>
          <p:cNvPr id="20" name="Rectángulo 26"/>
          <p:cNvSpPr/>
          <p:nvPr/>
        </p:nvSpPr>
        <p:spPr>
          <a:xfrm>
            <a:off x="2627784" y="5121188"/>
            <a:ext cx="2228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0" lvl="1" indent="63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Big Data architecture to treat and analyze data</a:t>
            </a:r>
          </a:p>
          <a:p>
            <a:pPr marL="450850" marR="0" lvl="1" indent="63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GDPR consideration: anonymization techniques</a:t>
            </a:r>
          </a:p>
        </p:txBody>
      </p:sp>
      <p:sp>
        <p:nvSpPr>
          <p:cNvPr id="21" name="Cheurón 27"/>
          <p:cNvSpPr/>
          <p:nvPr/>
        </p:nvSpPr>
        <p:spPr>
          <a:xfrm>
            <a:off x="4746243" y="4934695"/>
            <a:ext cx="2468548" cy="1741322"/>
          </a:xfrm>
          <a:prstGeom prst="chevron">
            <a:avLst>
              <a:gd name="adj" fmla="val 23369"/>
            </a:avLst>
          </a:prstGeom>
          <a:solidFill>
            <a:srgbClr val="4BACC6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uadroTexto 28"/>
          <p:cNvSpPr txBox="1"/>
          <p:nvPr/>
        </p:nvSpPr>
        <p:spPr>
          <a:xfrm rot="16200000">
            <a:off x="4429996" y="5538767"/>
            <a:ext cx="172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ANALYTICS</a:t>
            </a:r>
          </a:p>
        </p:txBody>
      </p:sp>
      <p:sp>
        <p:nvSpPr>
          <p:cNvPr id="23" name="Rectángulo 29"/>
          <p:cNvSpPr/>
          <p:nvPr/>
        </p:nvSpPr>
        <p:spPr>
          <a:xfrm>
            <a:off x="5034647" y="5260957"/>
            <a:ext cx="2053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0" lvl="1" indent="63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Develop descriptive, predictive and prescriptive analytics </a:t>
            </a:r>
          </a:p>
        </p:txBody>
      </p:sp>
      <p:sp>
        <p:nvSpPr>
          <p:cNvPr id="24" name="Cheurón 30"/>
          <p:cNvSpPr/>
          <p:nvPr/>
        </p:nvSpPr>
        <p:spPr>
          <a:xfrm>
            <a:off x="6918925" y="4932518"/>
            <a:ext cx="2070815" cy="1741322"/>
          </a:xfrm>
          <a:prstGeom prst="chevron">
            <a:avLst>
              <a:gd name="adj" fmla="val 23369"/>
            </a:avLst>
          </a:prstGeom>
          <a:solidFill>
            <a:srgbClr val="4BACC6">
              <a:lumMod val="5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ángulo 32"/>
          <p:cNvSpPr/>
          <p:nvPr/>
        </p:nvSpPr>
        <p:spPr>
          <a:xfrm>
            <a:off x="7114360" y="4996914"/>
            <a:ext cx="17061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0" lvl="1" indent="63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Virtual Reality/Augmented Reality </a:t>
            </a:r>
          </a:p>
          <a:p>
            <a:pPr marL="450850" marR="0" lvl="1" indent="63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Interactive and dynamic visualization capabilities</a:t>
            </a:r>
          </a:p>
        </p:txBody>
      </p:sp>
      <p:sp>
        <p:nvSpPr>
          <p:cNvPr id="26" name="CuadroTexto 31"/>
          <p:cNvSpPr txBox="1"/>
          <p:nvPr/>
        </p:nvSpPr>
        <p:spPr>
          <a:xfrm rot="16200000">
            <a:off x="6412430" y="5583982"/>
            <a:ext cx="207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VISUALIZATION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81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43" y="260648"/>
            <a:ext cx="7337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TD6 – Business Analytics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management -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Anonymisation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483148" y="1415913"/>
            <a:ext cx="8182215" cy="52174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Answer the European data privacy regulation GDPR (General Data Protection Regulation) and more generally confidential issues in the context of Transportation digital transformation</a:t>
            </a:r>
            <a:endParaRPr lang="fr-FR" sz="105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55" y="2060848"/>
            <a:ext cx="6215833" cy="383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1"/>
          <p:cNvSpPr txBox="1">
            <a:spLocks/>
          </p:cNvSpPr>
          <p:nvPr/>
        </p:nvSpPr>
        <p:spPr bwMode="auto">
          <a:xfrm>
            <a:off x="448585" y="5625244"/>
            <a:ext cx="5383555" cy="8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0" fontAlgn="base" hangingPunct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ct val="80000"/>
              <a:buFont typeface="Arial"/>
              <a:buChar char="•"/>
              <a:defRPr sz="1600" kern="1200" baseline="0">
                <a:solidFill>
                  <a:srgbClr val="004B8C"/>
                </a:solidFill>
                <a:latin typeface="Trebuchet MS"/>
                <a:ea typeface="MS PGothic" pitchFamily="34" charset="-128"/>
                <a:cs typeface="Trebuchet MS"/>
              </a:defRPr>
            </a:lvl1pPr>
            <a:lvl2pPr marL="572400" indent="-285750" algn="l" defTabSz="457200" rtl="0" eaLnBrk="0" fontAlgn="base" hangingPunct="0">
              <a:spcBef>
                <a:spcPts val="350"/>
              </a:spcBef>
              <a:spcAft>
                <a:spcPct val="0"/>
              </a:spcAft>
              <a:buSzPct val="80000"/>
              <a:buFont typeface="Arial"/>
              <a:buChar char="•"/>
              <a:defRPr sz="1400" kern="1200" spc="0" baseline="0">
                <a:solidFill>
                  <a:srgbClr val="004B8C"/>
                </a:solidFill>
                <a:latin typeface="Trebuchet MS"/>
                <a:ea typeface="MS PGothic" pitchFamily="34" charset="-128"/>
                <a:cs typeface="+mn-cs"/>
              </a:defRPr>
            </a:lvl2pPr>
            <a:lvl3pPr marL="89640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SzPct val="80000"/>
              <a:buFont typeface="Arial"/>
              <a:buChar char="•"/>
              <a:defRPr sz="1400" kern="1200" baseline="0">
                <a:solidFill>
                  <a:srgbClr val="004B8C">
                    <a:alpha val="80000"/>
                  </a:srgbClr>
                </a:solidFill>
                <a:latin typeface="Trebuchet MS"/>
                <a:ea typeface="MS PGothic" pitchFamily="34" charset="-128"/>
                <a:cs typeface="+mn-cs"/>
              </a:defRPr>
            </a:lvl3pPr>
            <a:lvl4pPr marL="2857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  <a:defRPr sz="1400" kern="1200" baseline="0">
                <a:solidFill>
                  <a:srgbClr val="004B8C"/>
                </a:solidFill>
                <a:latin typeface="Trebuchet MS"/>
                <a:ea typeface="MS PGothic" pitchFamily="34" charset="-128"/>
                <a:cs typeface="+mn-cs"/>
              </a:defRPr>
            </a:lvl4pPr>
            <a:lvl5pPr marL="285750" indent="-285750" algn="l" defTabSz="457200" rtl="0" eaLnBrk="0" fontAlgn="base" hangingPunct="0">
              <a:spcBef>
                <a:spcPts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 sz="1600" kern="1200" baseline="0">
                <a:solidFill>
                  <a:srgbClr val="004B8C"/>
                </a:solidFill>
                <a:latin typeface="Trebuchet MS"/>
                <a:ea typeface="MS PGothic" pitchFamily="34" charset="-128"/>
                <a:cs typeface="+mn-cs"/>
              </a:defRPr>
            </a:lvl5pPr>
            <a:lvl6pPr marL="0" indent="-228600" algn="l" defTabSz="4572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  <a:defRPr sz="1600" kern="1200" baseline="0">
                <a:solidFill>
                  <a:srgbClr val="004B8C"/>
                </a:solidFill>
                <a:latin typeface="Trebuchet MS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ct val="20000"/>
              </a:spcBef>
              <a:buSzPct val="90000"/>
              <a:buFont typeface="Arial"/>
              <a:buNone/>
              <a:defRPr sz="1400" kern="1200" baseline="0">
                <a:solidFill>
                  <a:srgbClr val="004B8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the risk of privacy and confidential breaches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algorithms to answer three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anonymisation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needs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68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74" y="80628"/>
            <a:ext cx="860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3200" b="1" dirty="0" err="1" smtClean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MaaS</a:t>
            </a:r>
            <a:r>
              <a:rPr lang="en-GB" sz="3200" b="1" dirty="0" smtClean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 uptake – How? </a:t>
            </a:r>
            <a:br>
              <a:rPr lang="en-GB" sz="3200" b="1" dirty="0" smtClean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</a:br>
            <a:r>
              <a:rPr lang="en-GB" sz="3200" b="1" dirty="0" smtClean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Shift2MaaS is the answer</a:t>
            </a:r>
            <a:endParaRPr lang="en-GB" sz="3200" b="1" dirty="0">
              <a:solidFill>
                <a:srgbClr val="002060"/>
              </a:solidFill>
              <a:latin typeface="Neo Sans" panose="020B0504020202020204" pitchFamily="34" charset="0"/>
              <a:ea typeface="MS PGothic" pitchFamily="34" charset="-128"/>
              <a:cs typeface="Trebuchet MS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12/06/2019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50" y="1880828"/>
            <a:ext cx="5029200" cy="31623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0650" y="4936002"/>
            <a:ext cx="4572508" cy="1527474"/>
            <a:chOff x="107504" y="4905164"/>
            <a:chExt cx="4572508" cy="15274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528" y="5043128"/>
              <a:ext cx="4356484" cy="138951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7504" y="4905164"/>
              <a:ext cx="1116124" cy="252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7236" y="5145089"/>
              <a:ext cx="603684" cy="252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4477" b="976"/>
          <a:stretch/>
        </p:blipFill>
        <p:spPr>
          <a:xfrm>
            <a:off x="5439581" y="3356992"/>
            <a:ext cx="3290149" cy="26760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71069" y="1974341"/>
            <a:ext cx="3627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j-lt"/>
              </a:rPr>
              <a:t>The project will demonstrate the benefits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of IP4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through pilots focused on shared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mobility services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and seamless passenger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experience, conducted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in three different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demonstration </a:t>
            </a:r>
            <a:r>
              <a:rPr lang="en-GB" sz="1600" dirty="0" smtClean="0">
                <a:solidFill>
                  <a:schemeClr val="tx2"/>
                </a:solidFill>
                <a:latin typeface="+mj-lt"/>
              </a:rPr>
              <a:t>sites 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in Europe.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3854" y="6294199"/>
            <a:ext cx="2925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j-lt"/>
              </a:rPr>
              <a:t>In collaboration with COHESIVE…</a:t>
            </a:r>
          </a:p>
        </p:txBody>
      </p:sp>
      <p:sp>
        <p:nvSpPr>
          <p:cNvPr id="15" name="Oval 14"/>
          <p:cNvSpPr/>
          <p:nvPr/>
        </p:nvSpPr>
        <p:spPr>
          <a:xfrm>
            <a:off x="200650" y="4221088"/>
            <a:ext cx="1116124" cy="822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69488" y="493600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?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43" y="260648"/>
            <a:ext cx="5242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TD6 – Business Analytics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 of analytics</a:t>
            </a:r>
          </a:p>
        </p:txBody>
      </p:sp>
      <p:graphicFrame>
        <p:nvGraphicFramePr>
          <p:cNvPr id="3" name="Diagrama 3"/>
          <p:cNvGraphicFramePr/>
          <p:nvPr>
            <p:extLst>
              <p:ext uri="{D42A27DB-BD31-4B8C-83A1-F6EECF244321}">
                <p14:modId xmlns:p14="http://schemas.microsoft.com/office/powerpoint/2010/main" val="3658062134"/>
              </p:ext>
            </p:extLst>
          </p:nvPr>
        </p:nvGraphicFramePr>
        <p:xfrm>
          <a:off x="851887" y="1866540"/>
          <a:ext cx="7894589" cy="4586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11"/>
          <p:cNvSpPr/>
          <p:nvPr/>
        </p:nvSpPr>
        <p:spPr>
          <a:xfrm>
            <a:off x="393659" y="2139187"/>
            <a:ext cx="1570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00" dirty="0"/>
              <a:t>Assets management</a:t>
            </a:r>
          </a:p>
        </p:txBody>
      </p:sp>
      <p:sp>
        <p:nvSpPr>
          <p:cNvPr id="5" name="CuadroTexto 12"/>
          <p:cNvSpPr txBox="1"/>
          <p:nvPr/>
        </p:nvSpPr>
        <p:spPr bwMode="auto">
          <a:xfrm>
            <a:off x="1833002" y="2156080"/>
            <a:ext cx="65799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b="0" dirty="0">
                <a:solidFill>
                  <a:schemeClr val="bg1"/>
                </a:solidFill>
              </a:rPr>
              <a:t>Monitoring stations; optimize maintenance; optimize passenger flow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Optimize revenue collection</a:t>
            </a:r>
            <a:endParaRPr lang="en-US" sz="1200" b="0" dirty="0">
              <a:solidFill>
                <a:schemeClr val="bg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Fraud control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Characterize problems/incidences and impact depending on type of day</a:t>
            </a:r>
            <a:endParaRPr lang="en-US" sz="1200" b="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" name="CuadroTexto 6"/>
          <p:cNvSpPr txBox="1"/>
          <p:nvPr/>
        </p:nvSpPr>
        <p:spPr bwMode="auto">
          <a:xfrm>
            <a:off x="2144516" y="3118250"/>
            <a:ext cx="6365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Mobility patterns, demand prediction, OD Matrix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Correlate demand and day type, events, weather etc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What-If analysis</a:t>
            </a:r>
            <a:r>
              <a:rPr lang="en-US" sz="1200" b="0" dirty="0">
                <a:solidFill>
                  <a:schemeClr val="bg1"/>
                </a:solidFill>
              </a:rPr>
              <a:t>, support to the deployment of strategies and offer-demand adjustment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b="0" dirty="0">
                <a:solidFill>
                  <a:schemeClr val="bg1"/>
                </a:solidFill>
              </a:rPr>
              <a:t>Control passenger entrance at stations</a:t>
            </a:r>
          </a:p>
        </p:txBody>
      </p:sp>
      <p:sp>
        <p:nvSpPr>
          <p:cNvPr id="7" name="CuadroTexto 8"/>
          <p:cNvSpPr txBox="1"/>
          <p:nvPr/>
        </p:nvSpPr>
        <p:spPr bwMode="auto">
          <a:xfrm>
            <a:off x="2196132" y="4314474"/>
            <a:ext cx="6660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Patterns of transport usage depending on sociodemographic profiles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b="0" dirty="0">
                <a:solidFill>
                  <a:schemeClr val="bg1"/>
                </a:solidFill>
              </a:rPr>
              <a:t>Business KPI: cost and revenues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dirty="0">
                <a:solidFill>
                  <a:schemeClr val="bg1"/>
                </a:solidFill>
              </a:rPr>
              <a:t>Loyalty programs, ancillary services, preferred bookings etc</a:t>
            </a:r>
            <a:endParaRPr lang="en-US" sz="1200" b="0" dirty="0"/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57" y="2505357"/>
            <a:ext cx="406603" cy="417102"/>
          </a:xfrm>
          <a:prstGeom prst="rect">
            <a:avLst/>
          </a:prstGeom>
        </p:spPr>
      </p:pic>
      <p:sp>
        <p:nvSpPr>
          <p:cNvPr id="9" name="Rectángulo 9"/>
          <p:cNvSpPr/>
          <p:nvPr/>
        </p:nvSpPr>
        <p:spPr>
          <a:xfrm>
            <a:off x="779987" y="3246704"/>
            <a:ext cx="1617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00" dirty="0"/>
              <a:t> Demand Management</a:t>
            </a:r>
          </a:p>
        </p:txBody>
      </p:sp>
      <p:pic>
        <p:nvPicPr>
          <p:cNvPr id="10" name="Imagen 2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82" y="4753201"/>
            <a:ext cx="366401" cy="366401"/>
          </a:xfrm>
          <a:prstGeom prst="rect">
            <a:avLst/>
          </a:prstGeom>
        </p:spPr>
      </p:pic>
      <p:pic>
        <p:nvPicPr>
          <p:cNvPr id="11" name="Imagen 2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" y="3483607"/>
            <a:ext cx="1269118" cy="650306"/>
          </a:xfrm>
          <a:prstGeom prst="rect">
            <a:avLst/>
          </a:prstGeom>
        </p:spPr>
      </p:pic>
      <p:pic>
        <p:nvPicPr>
          <p:cNvPr id="12" name="Imagen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16" y="3971060"/>
            <a:ext cx="1674110" cy="1062644"/>
          </a:xfrm>
          <a:prstGeom prst="rect">
            <a:avLst/>
          </a:prstGeom>
        </p:spPr>
      </p:pic>
      <p:pic>
        <p:nvPicPr>
          <p:cNvPr id="13" name="Imagen 27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94" y="3602016"/>
            <a:ext cx="407652" cy="407652"/>
          </a:xfrm>
          <a:prstGeom prst="rect">
            <a:avLst/>
          </a:prstGeom>
        </p:spPr>
      </p:pic>
      <p:sp>
        <p:nvSpPr>
          <p:cNvPr id="14" name="Rectángulo 10"/>
          <p:cNvSpPr/>
          <p:nvPr/>
        </p:nvSpPr>
        <p:spPr>
          <a:xfrm>
            <a:off x="719572" y="4293096"/>
            <a:ext cx="17710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0" algn="ctr">
              <a:buNone/>
            </a:pPr>
            <a:r>
              <a:rPr lang="en-US" sz="1000" dirty="0"/>
              <a:t>Passenger &amp; </a:t>
            </a:r>
          </a:p>
          <a:p>
            <a:pPr marL="357188" indent="0" algn="ctr">
              <a:buNone/>
            </a:pPr>
            <a:r>
              <a:rPr lang="en-US" sz="1000" dirty="0"/>
              <a:t>Services </a:t>
            </a:r>
          </a:p>
          <a:p>
            <a:pPr marL="357188" indent="0" algn="ctr">
              <a:buNone/>
            </a:pPr>
            <a:r>
              <a:rPr lang="en-US" sz="1000" dirty="0"/>
              <a:t>Management</a:t>
            </a:r>
          </a:p>
        </p:txBody>
      </p:sp>
      <p:sp>
        <p:nvSpPr>
          <p:cNvPr id="15" name="Rectángulo 18"/>
          <p:cNvSpPr/>
          <p:nvPr/>
        </p:nvSpPr>
        <p:spPr>
          <a:xfrm>
            <a:off x="306890" y="5429126"/>
            <a:ext cx="1771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00" dirty="0">
                <a:solidFill>
                  <a:srgbClr val="FF9900"/>
                </a:solidFill>
              </a:rPr>
              <a:t>Multimodal</a:t>
            </a:r>
          </a:p>
        </p:txBody>
      </p:sp>
      <p:pic>
        <p:nvPicPr>
          <p:cNvPr id="16" name="Imagen 1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525" b="30848"/>
          <a:stretch/>
        </p:blipFill>
        <p:spPr>
          <a:xfrm>
            <a:off x="976452" y="5502929"/>
            <a:ext cx="769673" cy="517389"/>
          </a:xfrm>
          <a:prstGeom prst="rect">
            <a:avLst/>
          </a:prstGeom>
        </p:spPr>
      </p:pic>
      <p:sp>
        <p:nvSpPr>
          <p:cNvPr id="17" name="CuadroTexto 20"/>
          <p:cNvSpPr txBox="1"/>
          <p:nvPr/>
        </p:nvSpPr>
        <p:spPr bwMode="auto">
          <a:xfrm>
            <a:off x="1768416" y="5344087"/>
            <a:ext cx="6660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</a:rPr>
              <a:t>Combining data from different TSP, users and IP4 services: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Travel patters: preferred multimodal itineraries etc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Multimodal KPIs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Resource management depending on other modes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27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43" y="260648"/>
            <a:ext cx="5242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TD6 – Business Analytics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Visualization</a:t>
            </a:r>
          </a:p>
        </p:txBody>
      </p:sp>
      <p:pic>
        <p:nvPicPr>
          <p:cNvPr id="7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51254" y="1700808"/>
            <a:ext cx="2901332" cy="15549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19" y="3912717"/>
            <a:ext cx="1376939" cy="135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8" y="3912717"/>
            <a:ext cx="1508928" cy="135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1"/>
          <p:cNvSpPr txBox="1">
            <a:spLocks/>
          </p:cNvSpPr>
          <p:nvPr/>
        </p:nvSpPr>
        <p:spPr>
          <a:xfrm>
            <a:off x="446087" y="1667941"/>
            <a:ext cx="5638081" cy="47133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Virtual Reality</a:t>
            </a:r>
          </a:p>
          <a:p>
            <a:endParaRPr lang="en-US" sz="2000"/>
          </a:p>
          <a:p>
            <a:r>
              <a:rPr lang="en-US" sz="2000"/>
              <a:t>Take benefit of all virtual space to visualize and analyze more and more data by </a:t>
            </a:r>
          </a:p>
          <a:p>
            <a:pPr lvl="1"/>
            <a:r>
              <a:rPr lang="en-US" sz="1800"/>
              <a:t>Visualize dynamic data: spatio-temporal data </a:t>
            </a:r>
          </a:p>
          <a:p>
            <a:pPr lvl="1"/>
            <a:r>
              <a:rPr lang="en-US" sz="1800"/>
              <a:t>Superposing data in the space for comparisons </a:t>
            </a:r>
          </a:p>
          <a:p>
            <a:endParaRPr lang="en-US" sz="2000"/>
          </a:p>
          <a:p>
            <a:r>
              <a:rPr lang="en-US" sz="2000"/>
              <a:t>Define new concepts for user interaction, data presentation and working flow </a:t>
            </a:r>
          </a:p>
          <a:p>
            <a:pPr lvl="1"/>
            <a:r>
              <a:rPr lang="en-US" sz="1800"/>
              <a:t>Cooperative interaction</a:t>
            </a:r>
          </a:p>
          <a:p>
            <a:pPr lvl="1"/>
            <a:r>
              <a:rPr lang="en-US" sz="1800"/>
              <a:t>Virtual meeting</a:t>
            </a:r>
          </a:p>
          <a:p>
            <a:pPr lvl="2"/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90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3" y="1340768"/>
            <a:ext cx="86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iTD7 – Integrated Technical Demonstrator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12876"/>
            <a:ext cx="4312450" cy="399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83" y="3861048"/>
            <a:ext cx="3006769" cy="125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81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0090" y="2362815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an Testing of the different IP4 technical demonstrators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cross-TD technical issues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Dissemination and Communication of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Demonstrations definition, preparation and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 possible Business Model(s)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598" y="2362816"/>
            <a:ext cx="38524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Guarantee a Technical Coordinated Interface amongst the different projects S2R/IP4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Engineering Consistency and documentation coherence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convergence of all IP4 technical demonstrators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develop plausible Use Cases to incrementally demonstrate the integrated functionalities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943" y="1340768"/>
            <a:ext cx="3876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iTD7 – Objectives: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56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/>
          <p:nvPr/>
        </p:nvCxnSpPr>
        <p:spPr>
          <a:xfrm flipH="1">
            <a:off x="216024" y="209685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873610" y="2545806"/>
            <a:ext cx="915441" cy="3794081"/>
            <a:chOff x="3458962" y="1268760"/>
            <a:chExt cx="915441" cy="3744415"/>
          </a:xfrm>
        </p:grpSpPr>
        <p:grpSp>
          <p:nvGrpSpPr>
            <p:cNvPr id="3" name="Group 2"/>
            <p:cNvGrpSpPr/>
            <p:nvPr/>
          </p:nvGrpSpPr>
          <p:grpSpPr>
            <a:xfrm>
              <a:off x="3458962" y="1268760"/>
              <a:ext cx="915441" cy="3744415"/>
              <a:chOff x="3763797" y="1097281"/>
              <a:chExt cx="1192875" cy="346841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763797" y="1097281"/>
                <a:ext cx="1192875" cy="34684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PT" b="1" dirty="0">
                    <a:solidFill>
                      <a:schemeClr val="accent2">
                        <a:lumMod val="75000"/>
                      </a:schemeClr>
                    </a:solidFill>
                  </a:rPr>
                  <a:t>2018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4374405" y="1463040"/>
                <a:ext cx="6306" cy="2951305"/>
              </a:xfrm>
              <a:prstGeom prst="line">
                <a:avLst/>
              </a:prstGeom>
              <a:ln w="9525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3458964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27558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Q4</a:t>
              </a:r>
            </a:p>
          </p:txBody>
        </p:sp>
      </p:grpSp>
      <p:sp>
        <p:nvSpPr>
          <p:cNvPr id="8" name="CuadroTexto 1"/>
          <p:cNvSpPr txBox="1"/>
          <p:nvPr/>
        </p:nvSpPr>
        <p:spPr>
          <a:xfrm>
            <a:off x="129295" y="2456892"/>
            <a:ext cx="16121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1600" dirty="0"/>
          </a:p>
          <a:p>
            <a:pPr algn="r"/>
            <a:endParaRPr lang="es-ES" sz="1600" dirty="0"/>
          </a:p>
          <a:p>
            <a:pPr algn="r"/>
            <a:endParaRPr lang="es-ES" sz="1400" dirty="0"/>
          </a:p>
          <a:p>
            <a:pPr algn="r"/>
            <a:r>
              <a:rPr lang="es-ES" sz="1200" b="1" dirty="0"/>
              <a:t>COHESIVE</a:t>
            </a:r>
            <a:r>
              <a:rPr lang="es-ES" sz="1200" dirty="0"/>
              <a:t> </a:t>
            </a:r>
          </a:p>
          <a:p>
            <a:pPr algn="r"/>
            <a:r>
              <a:rPr lang="es-ES" sz="1200" dirty="0"/>
              <a:t>(iTD7)</a:t>
            </a:r>
          </a:p>
          <a:p>
            <a:pPr algn="r"/>
            <a:endParaRPr lang="es-ES" sz="600" dirty="0"/>
          </a:p>
          <a:p>
            <a:pPr algn="r"/>
            <a:r>
              <a:rPr lang="es-ES" sz="1200" b="1" dirty="0"/>
              <a:t>CONNECTIVE</a:t>
            </a:r>
            <a:r>
              <a:rPr lang="es-ES" sz="1200" dirty="0"/>
              <a:t> </a:t>
            </a:r>
          </a:p>
          <a:p>
            <a:pPr algn="r"/>
            <a:r>
              <a:rPr lang="es-ES" sz="1200" dirty="0"/>
              <a:t>(TD1 &amp; TD6)</a:t>
            </a:r>
          </a:p>
          <a:p>
            <a:pPr algn="r"/>
            <a:endParaRPr lang="es-ES" sz="600" dirty="0"/>
          </a:p>
          <a:p>
            <a:pPr algn="r"/>
            <a:r>
              <a:rPr lang="es-ES" sz="1200" b="1" dirty="0"/>
              <a:t>CO-Active</a:t>
            </a:r>
            <a:r>
              <a:rPr lang="es-ES" sz="1200" dirty="0"/>
              <a:t>  </a:t>
            </a:r>
          </a:p>
          <a:p>
            <a:pPr algn="r"/>
            <a:r>
              <a:rPr lang="es-ES" sz="1200" dirty="0"/>
              <a:t>(TD2-TD3)</a:t>
            </a:r>
          </a:p>
          <a:p>
            <a:pPr marL="285750" indent="-285750" algn="r">
              <a:buFontTx/>
              <a:buChar char="-"/>
            </a:pPr>
            <a:endParaRPr lang="es-ES" sz="600" dirty="0"/>
          </a:p>
          <a:p>
            <a:pPr algn="r"/>
            <a:r>
              <a:rPr lang="es-ES" sz="1200" b="1" dirty="0"/>
              <a:t>ATTRACKTIVE</a:t>
            </a:r>
            <a:r>
              <a:rPr lang="es-ES" sz="1200" dirty="0"/>
              <a:t> </a:t>
            </a:r>
          </a:p>
          <a:p>
            <a:pPr algn="r"/>
            <a:r>
              <a:rPr lang="es-ES" sz="1200" dirty="0"/>
              <a:t>(TD4-TD5)</a:t>
            </a:r>
          </a:p>
          <a:p>
            <a:pPr marL="285750" indent="-285750" algn="r">
              <a:buFontTx/>
              <a:buChar char="-"/>
            </a:pPr>
            <a:endParaRPr lang="es-ES" sz="600" dirty="0"/>
          </a:p>
          <a:p>
            <a:pPr algn="r"/>
            <a:r>
              <a:rPr lang="es-ES" sz="1200" b="1" dirty="0" err="1"/>
              <a:t>MaaSIVE</a:t>
            </a:r>
            <a:r>
              <a:rPr lang="es-ES" sz="1200" dirty="0"/>
              <a:t>   </a:t>
            </a:r>
          </a:p>
          <a:p>
            <a:pPr algn="r"/>
            <a:r>
              <a:rPr lang="es-ES" sz="1200" dirty="0"/>
              <a:t>(TD2-TD5)</a:t>
            </a:r>
          </a:p>
          <a:p>
            <a:pPr algn="r"/>
            <a:endParaRPr lang="es-ES" sz="1200" dirty="0"/>
          </a:p>
          <a:p>
            <a:pPr algn="r"/>
            <a:r>
              <a:rPr lang="es-ES" sz="1200" b="1" dirty="0" err="1"/>
              <a:t>CFMs</a:t>
            </a:r>
            <a:r>
              <a:rPr lang="es-ES" sz="1200" b="1" dirty="0"/>
              <a:t> 2020</a:t>
            </a:r>
          </a:p>
          <a:p>
            <a:pPr algn="r"/>
            <a:endParaRPr lang="es-ES" sz="1200" b="1" dirty="0"/>
          </a:p>
          <a:p>
            <a:pPr algn="r"/>
            <a:endParaRPr lang="es-ES" sz="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842632" y="2545806"/>
            <a:ext cx="1921296" cy="3794081"/>
            <a:chOff x="2453109" y="1268760"/>
            <a:chExt cx="1921296" cy="3744415"/>
          </a:xfrm>
        </p:grpSpPr>
        <p:grpSp>
          <p:nvGrpSpPr>
            <p:cNvPr id="10" name="Group 9"/>
            <p:cNvGrpSpPr/>
            <p:nvPr/>
          </p:nvGrpSpPr>
          <p:grpSpPr>
            <a:xfrm>
              <a:off x="2453109" y="1268760"/>
              <a:ext cx="1921296" cy="3744415"/>
              <a:chOff x="2453109" y="1097281"/>
              <a:chExt cx="2503564" cy="346841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453109" y="1097281"/>
                <a:ext cx="2503564" cy="34684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PT" b="1" dirty="0">
                    <a:solidFill>
                      <a:schemeClr val="accent2">
                        <a:lumMod val="75000"/>
                      </a:schemeClr>
                    </a:solidFill>
                  </a:rPr>
                  <a:t>2019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3726967" y="1456734"/>
                <a:ext cx="6306" cy="2951305"/>
              </a:xfrm>
              <a:prstGeom prst="line">
                <a:avLst/>
              </a:prstGeom>
              <a:ln w="9525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080579" y="1456734"/>
                <a:ext cx="6306" cy="2951305"/>
              </a:xfrm>
              <a:prstGeom prst="line">
                <a:avLst/>
              </a:prstGeom>
              <a:ln w="9525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374405" y="1463040"/>
                <a:ext cx="6306" cy="2951305"/>
              </a:xfrm>
              <a:prstGeom prst="line">
                <a:avLst/>
              </a:prstGeom>
              <a:ln w="9525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2482459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4756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58964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7558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10944" y="2545806"/>
            <a:ext cx="1921296" cy="3794081"/>
            <a:chOff x="2453109" y="1268760"/>
            <a:chExt cx="1921296" cy="3744415"/>
          </a:xfrm>
        </p:grpSpPr>
        <p:grpSp>
          <p:nvGrpSpPr>
            <p:cNvPr id="20" name="Group 19"/>
            <p:cNvGrpSpPr/>
            <p:nvPr/>
          </p:nvGrpSpPr>
          <p:grpSpPr>
            <a:xfrm>
              <a:off x="2453109" y="1268760"/>
              <a:ext cx="1921296" cy="3744415"/>
              <a:chOff x="2453109" y="1097281"/>
              <a:chExt cx="2503564" cy="346841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453109" y="1097281"/>
                <a:ext cx="2503564" cy="34684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PT" b="1" dirty="0">
                    <a:solidFill>
                      <a:schemeClr val="accent2">
                        <a:lumMod val="75000"/>
                      </a:schemeClr>
                    </a:solidFill>
                  </a:rPr>
                  <a:t>2020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H="1">
                <a:off x="3726967" y="1456734"/>
                <a:ext cx="6306" cy="2951305"/>
              </a:xfrm>
              <a:prstGeom prst="line">
                <a:avLst/>
              </a:prstGeom>
              <a:ln w="9525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3080579" y="1456734"/>
                <a:ext cx="6306" cy="2951305"/>
              </a:xfrm>
              <a:prstGeom prst="line">
                <a:avLst/>
              </a:prstGeom>
              <a:ln w="9525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374405" y="1463040"/>
                <a:ext cx="6306" cy="2951305"/>
              </a:xfrm>
              <a:prstGeom prst="line">
                <a:avLst/>
              </a:prstGeom>
              <a:ln w="9525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482459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64756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58964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7558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79652" y="2545806"/>
            <a:ext cx="1921296" cy="3794081"/>
            <a:chOff x="2453109" y="1268760"/>
            <a:chExt cx="1921296" cy="3744415"/>
          </a:xfrm>
        </p:grpSpPr>
        <p:grpSp>
          <p:nvGrpSpPr>
            <p:cNvPr id="30" name="Group 29"/>
            <p:cNvGrpSpPr/>
            <p:nvPr/>
          </p:nvGrpSpPr>
          <p:grpSpPr>
            <a:xfrm>
              <a:off x="2453109" y="1268760"/>
              <a:ext cx="1921296" cy="3744415"/>
              <a:chOff x="2453109" y="1097281"/>
              <a:chExt cx="2503564" cy="346841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453109" y="1097281"/>
                <a:ext cx="2503564" cy="34684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PT" b="1" dirty="0">
                    <a:solidFill>
                      <a:schemeClr val="accent2">
                        <a:lumMod val="75000"/>
                      </a:schemeClr>
                    </a:solidFill>
                  </a:rPr>
                  <a:t>2021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H="1">
                <a:off x="3726967" y="1456734"/>
                <a:ext cx="6306" cy="2951305"/>
              </a:xfrm>
              <a:prstGeom prst="line">
                <a:avLst/>
              </a:prstGeom>
              <a:ln w="9525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080579" y="1456734"/>
                <a:ext cx="6306" cy="2951305"/>
              </a:xfrm>
              <a:prstGeom prst="line">
                <a:avLst/>
              </a:prstGeom>
              <a:ln w="9525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4374405" y="1463040"/>
                <a:ext cx="6306" cy="2951305"/>
              </a:xfrm>
              <a:prstGeom prst="line">
                <a:avLst/>
              </a:prstGeom>
              <a:ln w="9525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482459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64756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58964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27558" y="4705398"/>
              <a:ext cx="4414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/>
                <a:t>Q4</a:t>
              </a:r>
            </a:p>
          </p:txBody>
        </p:sp>
      </p:grpSp>
      <p:sp>
        <p:nvSpPr>
          <p:cNvPr id="39" name="Chevron 38"/>
          <p:cNvSpPr/>
          <p:nvPr/>
        </p:nvSpPr>
        <p:spPr>
          <a:xfrm>
            <a:off x="1767448" y="3241761"/>
            <a:ext cx="1807548" cy="2880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D8D43A"/>
                </a:solidFill>
              </a:rPr>
              <a:t>Alpha release</a:t>
            </a:r>
          </a:p>
        </p:txBody>
      </p:sp>
      <p:sp>
        <p:nvSpPr>
          <p:cNvPr id="40" name="Chevron 39"/>
          <p:cNvSpPr/>
          <p:nvPr/>
        </p:nvSpPr>
        <p:spPr>
          <a:xfrm>
            <a:off x="3474334" y="3241981"/>
            <a:ext cx="4241474" cy="2880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D8D43A"/>
                </a:solidFill>
              </a:rPr>
              <a:t>             Beta release</a:t>
            </a:r>
          </a:p>
        </p:txBody>
      </p:sp>
      <p:sp>
        <p:nvSpPr>
          <p:cNvPr id="41" name="Chevron 40"/>
          <p:cNvSpPr/>
          <p:nvPr/>
        </p:nvSpPr>
        <p:spPr>
          <a:xfrm>
            <a:off x="1767448" y="3737299"/>
            <a:ext cx="1709444" cy="2880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D8D43A"/>
                </a:solidFill>
              </a:rPr>
              <a:t>CREL</a:t>
            </a:r>
          </a:p>
        </p:txBody>
      </p:sp>
      <p:sp>
        <p:nvSpPr>
          <p:cNvPr id="42" name="Chevron 41"/>
          <p:cNvSpPr/>
          <p:nvPr/>
        </p:nvSpPr>
        <p:spPr>
          <a:xfrm>
            <a:off x="3378771" y="3737299"/>
            <a:ext cx="4330800" cy="2880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D8D43A"/>
                </a:solidFill>
              </a:rPr>
              <a:t>            AREL</a:t>
            </a:r>
          </a:p>
        </p:txBody>
      </p:sp>
      <p:sp>
        <p:nvSpPr>
          <p:cNvPr id="43" name="Chevron 42"/>
          <p:cNvSpPr/>
          <p:nvPr/>
        </p:nvSpPr>
        <p:spPr>
          <a:xfrm>
            <a:off x="7619360" y="3241981"/>
            <a:ext cx="903774" cy="2880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D8D43A"/>
                </a:solidFill>
              </a:rPr>
              <a:t>FREL</a:t>
            </a:r>
          </a:p>
        </p:txBody>
      </p:sp>
      <p:sp>
        <p:nvSpPr>
          <p:cNvPr id="44" name="Chevron 43"/>
          <p:cNvSpPr/>
          <p:nvPr/>
        </p:nvSpPr>
        <p:spPr>
          <a:xfrm>
            <a:off x="7611196" y="3737299"/>
            <a:ext cx="903774" cy="2880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D8D43A"/>
                </a:solidFill>
              </a:rPr>
              <a:t>FREL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556932" y="3326088"/>
            <a:ext cx="417264" cy="119818"/>
            <a:chOff x="7807084" y="1608079"/>
            <a:chExt cx="417264" cy="119818"/>
          </a:xfrm>
        </p:grpSpPr>
        <p:sp>
          <p:nvSpPr>
            <p:cNvPr id="46" name="Oval 45"/>
            <p:cNvSpPr/>
            <p:nvPr/>
          </p:nvSpPr>
          <p:spPr>
            <a:xfrm>
              <a:off x="7807084" y="1608079"/>
              <a:ext cx="119818" cy="11981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/>
            </a:p>
          </p:txBody>
        </p:sp>
        <p:sp>
          <p:nvSpPr>
            <p:cNvPr id="47" name="Oval 46"/>
            <p:cNvSpPr/>
            <p:nvPr/>
          </p:nvSpPr>
          <p:spPr>
            <a:xfrm>
              <a:off x="7956330" y="1608079"/>
              <a:ext cx="119818" cy="11981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/>
            </a:p>
          </p:txBody>
        </p:sp>
        <p:sp>
          <p:nvSpPr>
            <p:cNvPr id="48" name="Oval 47"/>
            <p:cNvSpPr/>
            <p:nvPr/>
          </p:nvSpPr>
          <p:spPr>
            <a:xfrm>
              <a:off x="8104530" y="1608079"/>
              <a:ext cx="119818" cy="11981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556932" y="3825341"/>
            <a:ext cx="417264" cy="119818"/>
            <a:chOff x="7807084" y="1608079"/>
            <a:chExt cx="417264" cy="119818"/>
          </a:xfrm>
        </p:grpSpPr>
        <p:sp>
          <p:nvSpPr>
            <p:cNvPr id="50" name="Oval 49"/>
            <p:cNvSpPr/>
            <p:nvPr/>
          </p:nvSpPr>
          <p:spPr>
            <a:xfrm>
              <a:off x="7807084" y="1608079"/>
              <a:ext cx="119818" cy="11981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/>
            </a:p>
          </p:txBody>
        </p:sp>
        <p:sp>
          <p:nvSpPr>
            <p:cNvPr id="51" name="Oval 50"/>
            <p:cNvSpPr/>
            <p:nvPr/>
          </p:nvSpPr>
          <p:spPr>
            <a:xfrm>
              <a:off x="7956330" y="1608079"/>
              <a:ext cx="119818" cy="11981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/>
            </a:p>
          </p:txBody>
        </p:sp>
        <p:sp>
          <p:nvSpPr>
            <p:cNvPr id="52" name="Oval 51"/>
            <p:cNvSpPr/>
            <p:nvPr/>
          </p:nvSpPr>
          <p:spPr>
            <a:xfrm>
              <a:off x="8104530" y="1608079"/>
              <a:ext cx="119818" cy="11981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/>
            </a:p>
          </p:txBody>
        </p:sp>
      </p:grpSp>
      <p:sp>
        <p:nvSpPr>
          <p:cNvPr id="53" name="Chevron 52"/>
          <p:cNvSpPr/>
          <p:nvPr/>
        </p:nvSpPr>
        <p:spPr>
          <a:xfrm>
            <a:off x="1767448" y="4224344"/>
            <a:ext cx="1706886" cy="2880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D8D43A"/>
                </a:solidFill>
              </a:rPr>
              <a:t>FREL</a:t>
            </a:r>
          </a:p>
        </p:txBody>
      </p:sp>
      <p:sp>
        <p:nvSpPr>
          <p:cNvPr id="54" name="Chevron 53"/>
          <p:cNvSpPr/>
          <p:nvPr/>
        </p:nvSpPr>
        <p:spPr>
          <a:xfrm>
            <a:off x="1767448" y="4673403"/>
            <a:ext cx="1706886" cy="2880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D8D43A"/>
                </a:solidFill>
              </a:rPr>
              <a:t>FREL</a:t>
            </a:r>
          </a:p>
        </p:txBody>
      </p:sp>
      <p:sp>
        <p:nvSpPr>
          <p:cNvPr id="55" name="Chevron 54"/>
          <p:cNvSpPr/>
          <p:nvPr/>
        </p:nvSpPr>
        <p:spPr>
          <a:xfrm>
            <a:off x="2504555" y="5122385"/>
            <a:ext cx="2777174" cy="2880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D8D43A"/>
                </a:solidFill>
              </a:rPr>
              <a:t>CREL</a:t>
            </a:r>
          </a:p>
        </p:txBody>
      </p:sp>
      <p:sp>
        <p:nvSpPr>
          <p:cNvPr id="56" name="Chevron 55"/>
          <p:cNvSpPr/>
          <p:nvPr/>
        </p:nvSpPr>
        <p:spPr>
          <a:xfrm>
            <a:off x="5188230" y="5122385"/>
            <a:ext cx="1904050" cy="2880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D8D43A"/>
                </a:solidFill>
              </a:rPr>
              <a:t>FREL</a:t>
            </a:r>
          </a:p>
        </p:txBody>
      </p:sp>
      <p:sp>
        <p:nvSpPr>
          <p:cNvPr id="57" name="Flowchart: Off-page Connector 56"/>
          <p:cNvSpPr/>
          <p:nvPr/>
        </p:nvSpPr>
        <p:spPr>
          <a:xfrm>
            <a:off x="2082854" y="2872102"/>
            <a:ext cx="540000" cy="398878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err="1">
                <a:solidFill>
                  <a:schemeClr val="tx1"/>
                </a:solidFill>
              </a:rPr>
              <a:t>Innotrans</a:t>
            </a:r>
            <a:r>
              <a:rPr lang="en-US" sz="700" b="1" dirty="0">
                <a:solidFill>
                  <a:schemeClr val="tx1"/>
                </a:solidFill>
              </a:rPr>
              <a:t> 2018</a:t>
            </a:r>
          </a:p>
        </p:txBody>
      </p:sp>
      <p:sp>
        <p:nvSpPr>
          <p:cNvPr id="58" name="Flowchart: Off-page Connector 57"/>
          <p:cNvSpPr/>
          <p:nvPr/>
        </p:nvSpPr>
        <p:spPr>
          <a:xfrm>
            <a:off x="6020232" y="2865365"/>
            <a:ext cx="540000" cy="398878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err="1">
                <a:solidFill>
                  <a:schemeClr val="tx1"/>
                </a:solidFill>
              </a:rPr>
              <a:t>Innotrans</a:t>
            </a:r>
            <a:r>
              <a:rPr lang="en-US" sz="700" b="1" dirty="0">
                <a:solidFill>
                  <a:schemeClr val="tx1"/>
                </a:solidFill>
              </a:rPr>
              <a:t> 2020</a:t>
            </a:r>
          </a:p>
        </p:txBody>
      </p:sp>
      <p:sp>
        <p:nvSpPr>
          <p:cNvPr id="59" name="Chevron 58"/>
          <p:cNvSpPr/>
          <p:nvPr/>
        </p:nvSpPr>
        <p:spPr>
          <a:xfrm>
            <a:off x="6516216" y="5609430"/>
            <a:ext cx="2006918" cy="2880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D8D43A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8565462" y="5693537"/>
            <a:ext cx="417264" cy="119818"/>
            <a:chOff x="7807084" y="1608079"/>
            <a:chExt cx="417264" cy="119818"/>
          </a:xfrm>
        </p:grpSpPr>
        <p:sp>
          <p:nvSpPr>
            <p:cNvPr id="61" name="Oval 60"/>
            <p:cNvSpPr/>
            <p:nvPr/>
          </p:nvSpPr>
          <p:spPr>
            <a:xfrm>
              <a:off x="7807084" y="1608079"/>
              <a:ext cx="119818" cy="11981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/>
            </a:p>
          </p:txBody>
        </p:sp>
        <p:sp>
          <p:nvSpPr>
            <p:cNvPr id="62" name="Oval 61"/>
            <p:cNvSpPr/>
            <p:nvPr/>
          </p:nvSpPr>
          <p:spPr>
            <a:xfrm>
              <a:off x="7956330" y="1608079"/>
              <a:ext cx="119818" cy="11981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/>
            </a:p>
          </p:txBody>
        </p:sp>
        <p:sp>
          <p:nvSpPr>
            <p:cNvPr id="63" name="Oval 62"/>
            <p:cNvSpPr/>
            <p:nvPr/>
          </p:nvSpPr>
          <p:spPr>
            <a:xfrm>
              <a:off x="8104530" y="1608079"/>
              <a:ext cx="119818" cy="11981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/>
            </a:p>
          </p:txBody>
        </p:sp>
      </p:grpSp>
      <p:sp>
        <p:nvSpPr>
          <p:cNvPr id="64" name="Curved Right Arrow 63"/>
          <p:cNvSpPr/>
          <p:nvPr/>
        </p:nvSpPr>
        <p:spPr>
          <a:xfrm rot="307072" flipH="1" flipV="1">
            <a:off x="3322313" y="3399047"/>
            <a:ext cx="308652" cy="1025789"/>
          </a:xfrm>
          <a:prstGeom prst="curvedRightArrow">
            <a:avLst>
              <a:gd name="adj1" fmla="val 22870"/>
              <a:gd name="adj2" fmla="val 50000"/>
              <a:gd name="adj3" fmla="val 2013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Curved Right Arrow 64"/>
          <p:cNvSpPr/>
          <p:nvPr/>
        </p:nvSpPr>
        <p:spPr>
          <a:xfrm rot="307072" flipH="1" flipV="1">
            <a:off x="3413731" y="3320575"/>
            <a:ext cx="308652" cy="1512962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urved Right Arrow 65"/>
          <p:cNvSpPr/>
          <p:nvPr/>
        </p:nvSpPr>
        <p:spPr>
          <a:xfrm rot="596169" flipH="1" flipV="1">
            <a:off x="3256292" y="3486529"/>
            <a:ext cx="142638" cy="475896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urved Right Arrow 66"/>
          <p:cNvSpPr/>
          <p:nvPr/>
        </p:nvSpPr>
        <p:spPr>
          <a:xfrm flipH="1" flipV="1">
            <a:off x="5167114" y="3297521"/>
            <a:ext cx="373574" cy="196888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urved Right Arrow 67"/>
          <p:cNvSpPr/>
          <p:nvPr/>
        </p:nvSpPr>
        <p:spPr>
          <a:xfrm rot="596169" flipH="1" flipV="1">
            <a:off x="7448355" y="3464815"/>
            <a:ext cx="142638" cy="475896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urved Right Arrow 68"/>
          <p:cNvSpPr/>
          <p:nvPr/>
        </p:nvSpPr>
        <p:spPr>
          <a:xfrm flipH="1" flipV="1">
            <a:off x="6934730" y="3318727"/>
            <a:ext cx="373574" cy="196888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7833" y="3559415"/>
            <a:ext cx="369332" cy="13831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PT" b="1" dirty="0" err="1"/>
              <a:t>Running</a:t>
            </a:r>
            <a:r>
              <a:rPr lang="pt-PT" b="1" dirty="0"/>
              <a:t> CFM</a:t>
            </a:r>
            <a:endParaRPr lang="en-US" b="1" dirty="0"/>
          </a:p>
        </p:txBody>
      </p:sp>
      <p:sp>
        <p:nvSpPr>
          <p:cNvPr id="75" name="Left Brace 74"/>
          <p:cNvSpPr/>
          <p:nvPr/>
        </p:nvSpPr>
        <p:spPr>
          <a:xfrm>
            <a:off x="580765" y="3273320"/>
            <a:ext cx="102803" cy="22303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99943" y="1312193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Integrated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</a:p>
        </p:txBody>
      </p:sp>
      <p:sp>
        <p:nvSpPr>
          <p:cNvPr id="70" name="Date Placeholder 6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70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3" y="1340768"/>
            <a:ext cx="8544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IP4 demonstration – Innotrans2018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83"/>
          <p:cNvSpPr/>
          <p:nvPr/>
        </p:nvSpPr>
        <p:spPr>
          <a:xfrm>
            <a:off x="3637059" y="2644998"/>
            <a:ext cx="601394" cy="477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entágono 84"/>
          <p:cNvSpPr/>
          <p:nvPr/>
        </p:nvSpPr>
        <p:spPr>
          <a:xfrm rot="5400000">
            <a:off x="5701290" y="329185"/>
            <a:ext cx="647659" cy="4776135"/>
          </a:xfrm>
          <a:prstGeom prst="homePlate">
            <a:avLst>
              <a:gd name="adj" fmla="val 2075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CuadroTexto 85"/>
          <p:cNvSpPr txBox="1"/>
          <p:nvPr/>
        </p:nvSpPr>
        <p:spPr>
          <a:xfrm>
            <a:off x="3703361" y="2412573"/>
            <a:ext cx="470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Users register through their </a:t>
            </a:r>
            <a:r>
              <a:rPr lang="en-GB" sz="1200" b="1" dirty="0">
                <a:solidFill>
                  <a:schemeClr val="bg1"/>
                </a:solidFill>
              </a:rPr>
              <a:t>travel companion (TC) </a:t>
            </a:r>
            <a:r>
              <a:rPr lang="en-GB" sz="1200" dirty="0">
                <a:solidFill>
                  <a:schemeClr val="bg1"/>
                </a:solidFill>
              </a:rPr>
              <a:t>or login. Create their profile and describe their preferences</a:t>
            </a:r>
          </a:p>
        </p:txBody>
      </p:sp>
      <p:sp>
        <p:nvSpPr>
          <p:cNvPr id="9" name="Cheurón 86"/>
          <p:cNvSpPr/>
          <p:nvPr/>
        </p:nvSpPr>
        <p:spPr>
          <a:xfrm rot="5400000">
            <a:off x="5653379" y="949069"/>
            <a:ext cx="730782" cy="4788832"/>
          </a:xfrm>
          <a:prstGeom prst="chevron">
            <a:avLst>
              <a:gd name="adj" fmla="val 22058"/>
            </a:avLst>
          </a:prstGeom>
          <a:noFill/>
          <a:ln>
            <a:solidFill>
              <a:srgbClr val="55B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CuadroTexto 87"/>
          <p:cNvSpPr txBox="1"/>
          <p:nvPr/>
        </p:nvSpPr>
        <p:spPr>
          <a:xfrm>
            <a:off x="3637054" y="3096365"/>
            <a:ext cx="4776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200"/>
            </a:lvl1pPr>
          </a:lstStyle>
          <a:p>
            <a:r>
              <a:rPr lang="en-GB" sz="1100" b="1" dirty="0"/>
              <a:t>“Shop” </a:t>
            </a:r>
            <a:r>
              <a:rPr lang="en-GB" sz="1100" dirty="0"/>
              <a:t>a trip within one origin and destination, selecting the </a:t>
            </a:r>
            <a:r>
              <a:rPr lang="en-GB" sz="1100" b="1" dirty="0"/>
              <a:t>best one </a:t>
            </a:r>
            <a:r>
              <a:rPr lang="en-GB" sz="1100" dirty="0"/>
              <a:t>among multiple offers (modes, prices, timetables)</a:t>
            </a:r>
          </a:p>
        </p:txBody>
      </p:sp>
      <p:sp>
        <p:nvSpPr>
          <p:cNvPr id="11" name="Cheurón 88"/>
          <p:cNvSpPr/>
          <p:nvPr/>
        </p:nvSpPr>
        <p:spPr>
          <a:xfrm rot="5400000">
            <a:off x="5454569" y="1790200"/>
            <a:ext cx="1116342" cy="4800888"/>
          </a:xfrm>
          <a:prstGeom prst="chevron">
            <a:avLst>
              <a:gd name="adj" fmla="val 1416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CuadroTexto 89"/>
          <p:cNvSpPr txBox="1"/>
          <p:nvPr/>
        </p:nvSpPr>
        <p:spPr>
          <a:xfrm>
            <a:off x="3660658" y="3771501"/>
            <a:ext cx="4752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“Book” </a:t>
            </a:r>
            <a:r>
              <a:rPr lang="en-GB" sz="1200" dirty="0">
                <a:solidFill>
                  <a:schemeClr val="bg1"/>
                </a:solidFill>
              </a:rPr>
              <a:t>the selected offer,  pay and </a:t>
            </a:r>
            <a:r>
              <a:rPr lang="en-GB" sz="1200" b="1" dirty="0">
                <a:solidFill>
                  <a:schemeClr val="bg1"/>
                </a:solidFill>
              </a:rPr>
              <a:t>“issue” </a:t>
            </a:r>
            <a:r>
              <a:rPr lang="en-GB" sz="1200" dirty="0">
                <a:solidFill>
                  <a:schemeClr val="bg1"/>
                </a:solidFill>
              </a:rPr>
              <a:t>the tickets for the segments available</a:t>
            </a:r>
            <a:r>
              <a:rPr lang="en-GB" dirty="0">
                <a:solidFill>
                  <a:schemeClr val="bg1"/>
                </a:solidFill>
              </a:rPr>
              <a:t>;</a:t>
            </a:r>
            <a:r>
              <a:rPr lang="en-GB" sz="1200" dirty="0">
                <a:solidFill>
                  <a:schemeClr val="bg1"/>
                </a:solidFill>
              </a:rPr>
              <a:t> store the trip details and the tickets in the </a:t>
            </a:r>
            <a:r>
              <a:rPr lang="en-GB" sz="1200" b="1" dirty="0">
                <a:solidFill>
                  <a:schemeClr val="bg1"/>
                </a:solidFill>
              </a:rPr>
              <a:t>Virtual Wallet</a:t>
            </a:r>
            <a:r>
              <a:rPr lang="en-GB" sz="1200" dirty="0">
                <a:solidFill>
                  <a:schemeClr val="bg1"/>
                </a:solidFill>
              </a:rPr>
              <a:t>. Travellers can add ancillary services, as required (</a:t>
            </a:r>
            <a:r>
              <a:rPr lang="en-GB" sz="1200" dirty="0" err="1">
                <a:solidFill>
                  <a:schemeClr val="bg1"/>
                </a:solidFill>
              </a:rPr>
              <a:t>WiFi</a:t>
            </a:r>
            <a:r>
              <a:rPr lang="en-GB" sz="1200" dirty="0">
                <a:solidFill>
                  <a:schemeClr val="bg1"/>
                </a:solidFill>
              </a:rPr>
              <a:t>, lunch </a:t>
            </a:r>
            <a:r>
              <a:rPr lang="en-GB" sz="1200" dirty="0" err="1">
                <a:solidFill>
                  <a:schemeClr val="bg1"/>
                </a:solidFill>
              </a:rPr>
              <a:t>etc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13" name="Grupo 90"/>
          <p:cNvGrpSpPr/>
          <p:nvPr/>
        </p:nvGrpSpPr>
        <p:grpSpPr>
          <a:xfrm>
            <a:off x="2363954" y="2045033"/>
            <a:ext cx="1155701" cy="1828803"/>
            <a:chOff x="293145" y="3852481"/>
            <a:chExt cx="568361" cy="978734"/>
          </a:xfrm>
        </p:grpSpPr>
        <p:pic>
          <p:nvPicPr>
            <p:cNvPr id="14" name="Imagen 9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6" r="8856"/>
            <a:stretch/>
          </p:blipFill>
          <p:spPr>
            <a:xfrm>
              <a:off x="293145" y="3852481"/>
              <a:ext cx="568361" cy="978734"/>
            </a:xfrm>
            <a:prstGeom prst="rect">
              <a:avLst/>
            </a:prstGeom>
          </p:spPr>
        </p:pic>
        <p:pic>
          <p:nvPicPr>
            <p:cNvPr id="15" name="Imagen 92"/>
            <p:cNvPicPr>
              <a:picLocks noChangeAspect="1"/>
            </p:cNvPicPr>
            <p:nvPr/>
          </p:nvPicPr>
          <p:blipFill rotWithShape="1">
            <a:blip r:embed="rId3"/>
            <a:srcRect r="22249"/>
            <a:stretch/>
          </p:blipFill>
          <p:spPr>
            <a:xfrm>
              <a:off x="419726" y="4060501"/>
              <a:ext cx="232105" cy="410264"/>
            </a:xfrm>
            <a:prstGeom prst="rect">
              <a:avLst/>
            </a:prstGeom>
          </p:spPr>
        </p:pic>
      </p:grpSp>
      <p:sp>
        <p:nvSpPr>
          <p:cNvPr id="16" name="Cheurón 93"/>
          <p:cNvSpPr/>
          <p:nvPr/>
        </p:nvSpPr>
        <p:spPr>
          <a:xfrm rot="5400000">
            <a:off x="5418740" y="2867217"/>
            <a:ext cx="1188000" cy="4800887"/>
          </a:xfrm>
          <a:prstGeom prst="chevron">
            <a:avLst>
              <a:gd name="adj" fmla="val 19611"/>
            </a:avLst>
          </a:prstGeom>
          <a:noFill/>
          <a:ln>
            <a:solidFill>
              <a:srgbClr val="55B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7" name="CuadroTexto 94"/>
          <p:cNvSpPr txBox="1"/>
          <p:nvPr/>
        </p:nvSpPr>
        <p:spPr>
          <a:xfrm>
            <a:off x="3637052" y="4901165"/>
            <a:ext cx="47912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>
                <a:solidFill>
                  <a:srgbClr val="D818C1"/>
                </a:solidFill>
              </a:defRPr>
            </a:lvl1pPr>
          </a:lstStyle>
          <a:p>
            <a:pPr algn="just"/>
            <a:r>
              <a:rPr lang="en-GB" sz="1100" dirty="0">
                <a:solidFill>
                  <a:schemeClr val="tx1"/>
                </a:solidFill>
              </a:rPr>
              <a:t>Travellers will be informed of a </a:t>
            </a:r>
            <a:r>
              <a:rPr lang="en-GB" sz="1100" b="1" dirty="0">
                <a:solidFill>
                  <a:schemeClr val="tx1"/>
                </a:solidFill>
              </a:rPr>
              <a:t>disruption</a:t>
            </a:r>
            <a:r>
              <a:rPr lang="en-GB" sz="1100" dirty="0">
                <a:solidFill>
                  <a:schemeClr val="tx1"/>
                </a:solidFill>
              </a:rPr>
              <a:t> affecting the planned trip, such as flight cancellation. </a:t>
            </a:r>
            <a:r>
              <a:rPr lang="en-GB" sz="1100" b="1" dirty="0">
                <a:solidFill>
                  <a:schemeClr val="tx1"/>
                </a:solidFill>
              </a:rPr>
              <a:t>Alternatives</a:t>
            </a:r>
            <a:r>
              <a:rPr lang="en-GB" sz="1100" dirty="0">
                <a:solidFill>
                  <a:schemeClr val="tx1"/>
                </a:solidFill>
              </a:rPr>
              <a:t> will be provided to reach the destination, as well as management of Passenger’ Rights (Cancelation, Refund, etc.) </a:t>
            </a:r>
          </a:p>
        </p:txBody>
      </p:sp>
      <p:grpSp>
        <p:nvGrpSpPr>
          <p:cNvPr id="18" name="Grupo 95"/>
          <p:cNvGrpSpPr/>
          <p:nvPr/>
        </p:nvGrpSpPr>
        <p:grpSpPr>
          <a:xfrm>
            <a:off x="924354" y="2198593"/>
            <a:ext cx="2480805" cy="3204394"/>
            <a:chOff x="256584" y="3696675"/>
            <a:chExt cx="2480805" cy="3204394"/>
          </a:xfrm>
        </p:grpSpPr>
        <p:pic>
          <p:nvPicPr>
            <p:cNvPr id="19" name="Picture 3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04" t="71599" r="45164" b="21105"/>
            <a:stretch/>
          </p:blipFill>
          <p:spPr bwMode="auto">
            <a:xfrm>
              <a:off x="462911" y="5562882"/>
              <a:ext cx="436755" cy="214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n 97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duotone>
                <a:prstClr val="black"/>
                <a:schemeClr val="bg2">
                  <a:lumMod val="1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2" t="10825" r="4359" b="9483"/>
            <a:stretch/>
          </p:blipFill>
          <p:spPr>
            <a:xfrm>
              <a:off x="256584" y="4117908"/>
              <a:ext cx="571160" cy="222308"/>
            </a:xfrm>
            <a:prstGeom prst="rect">
              <a:avLst/>
            </a:prstGeom>
          </p:spPr>
        </p:pic>
        <p:pic>
          <p:nvPicPr>
            <p:cNvPr id="21" name="Imagen 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92" y="6288849"/>
              <a:ext cx="214873" cy="214873"/>
            </a:xfrm>
            <a:prstGeom prst="rect">
              <a:avLst/>
            </a:prstGeom>
          </p:spPr>
        </p:pic>
        <p:pic>
          <p:nvPicPr>
            <p:cNvPr id="22" name="Imagen 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04" y="5486674"/>
              <a:ext cx="346932" cy="301307"/>
            </a:xfrm>
            <a:prstGeom prst="rect">
              <a:avLst/>
            </a:prstGeom>
          </p:spPr>
        </p:pic>
        <p:sp>
          <p:nvSpPr>
            <p:cNvPr id="23" name="CuadroTexto 100"/>
            <p:cNvSpPr txBox="1"/>
            <p:nvPr/>
          </p:nvSpPr>
          <p:spPr>
            <a:xfrm>
              <a:off x="1275938" y="5704411"/>
              <a:ext cx="1235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>
                  <a:solidFill>
                    <a:srgbClr val="00B0F0"/>
                  </a:solidFill>
                </a:rPr>
                <a:t>Alternative: </a:t>
              </a:r>
            </a:p>
            <a:p>
              <a:r>
                <a:rPr lang="en-GB" sz="1200" i="1" dirty="0">
                  <a:solidFill>
                    <a:srgbClr val="00B0F0"/>
                  </a:solidFill>
                </a:rPr>
                <a:t>Shift to rail  </a:t>
              </a:r>
            </a:p>
          </p:txBody>
        </p:sp>
        <p:pic>
          <p:nvPicPr>
            <p:cNvPr id="24" name="Imagen 10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909" y="5621942"/>
              <a:ext cx="359480" cy="403389"/>
            </a:xfrm>
            <a:prstGeom prst="rect">
              <a:avLst/>
            </a:prstGeom>
          </p:spPr>
        </p:pic>
        <p:sp>
          <p:nvSpPr>
            <p:cNvPr id="25" name="Rectángulo 102"/>
            <p:cNvSpPr/>
            <p:nvPr/>
          </p:nvSpPr>
          <p:spPr>
            <a:xfrm>
              <a:off x="1289317" y="5400218"/>
              <a:ext cx="13533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200" dirty="0">
                  <a:solidFill>
                    <a:srgbClr val="00B0F0"/>
                  </a:solidFill>
                </a:rPr>
                <a:t>Flight cancelled!</a:t>
              </a:r>
            </a:p>
          </p:txBody>
        </p:sp>
        <p:sp>
          <p:nvSpPr>
            <p:cNvPr id="26" name="Rectángulo redondeado 103"/>
            <p:cNvSpPr/>
            <p:nvPr/>
          </p:nvSpPr>
          <p:spPr>
            <a:xfrm>
              <a:off x="504947" y="3696675"/>
              <a:ext cx="800101" cy="353223"/>
            </a:xfrm>
            <a:prstGeom prst="roundRect">
              <a:avLst/>
            </a:prstGeom>
            <a:solidFill>
              <a:srgbClr val="DAE3F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000" dirty="0">
                  <a:solidFill>
                    <a:prstClr val="black"/>
                  </a:solidFill>
                </a:rPr>
                <a:t>Office in Madrid</a:t>
              </a:r>
            </a:p>
          </p:txBody>
        </p:sp>
        <p:cxnSp>
          <p:nvCxnSpPr>
            <p:cNvPr id="27" name="Conector recto de flecha 104"/>
            <p:cNvCxnSpPr>
              <a:stCxn id="26" idx="2"/>
            </p:cNvCxnSpPr>
            <p:nvPr/>
          </p:nvCxnSpPr>
          <p:spPr>
            <a:xfrm flipH="1">
              <a:off x="904997" y="4049898"/>
              <a:ext cx="1" cy="36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ángulo redondeado 105"/>
            <p:cNvSpPr/>
            <p:nvPr/>
          </p:nvSpPr>
          <p:spPr>
            <a:xfrm>
              <a:off x="492247" y="4408090"/>
              <a:ext cx="800101" cy="353223"/>
            </a:xfrm>
            <a:prstGeom prst="roundRect">
              <a:avLst/>
            </a:prstGeom>
            <a:solidFill>
              <a:srgbClr val="DAE3F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000" dirty="0">
                  <a:solidFill>
                    <a:prstClr val="black"/>
                  </a:solidFill>
                </a:rPr>
                <a:t>Madrid Airport</a:t>
              </a:r>
            </a:p>
          </p:txBody>
        </p:sp>
        <p:sp>
          <p:nvSpPr>
            <p:cNvPr id="29" name="Rectángulo redondeado 106"/>
            <p:cNvSpPr/>
            <p:nvPr/>
          </p:nvSpPr>
          <p:spPr>
            <a:xfrm>
              <a:off x="511384" y="5121499"/>
              <a:ext cx="792000" cy="353223"/>
            </a:xfrm>
            <a:prstGeom prst="roundRect">
              <a:avLst/>
            </a:prstGeom>
            <a:solidFill>
              <a:srgbClr val="DAE3F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lvl="0" algn="ctr"/>
              <a:r>
                <a:rPr lang="en-GB" sz="1000" dirty="0">
                  <a:solidFill>
                    <a:prstClr val="black"/>
                  </a:solidFill>
                </a:rPr>
                <a:t>Amsterdam</a:t>
              </a:r>
            </a:p>
          </p:txBody>
        </p:sp>
        <p:sp>
          <p:nvSpPr>
            <p:cNvPr id="30" name="Rectángulo redondeado 107"/>
            <p:cNvSpPr/>
            <p:nvPr/>
          </p:nvSpPr>
          <p:spPr>
            <a:xfrm>
              <a:off x="514850" y="5836878"/>
              <a:ext cx="792000" cy="353223"/>
            </a:xfrm>
            <a:prstGeom prst="roundRect">
              <a:avLst/>
            </a:prstGeom>
            <a:solidFill>
              <a:srgbClr val="DAE3F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lvl="0" algn="ctr"/>
              <a:r>
                <a:rPr lang="en-GB" sz="1000" dirty="0">
                  <a:solidFill>
                    <a:prstClr val="black"/>
                  </a:solidFill>
                </a:rPr>
                <a:t>Berlin</a:t>
              </a:r>
            </a:p>
          </p:txBody>
        </p:sp>
        <p:sp>
          <p:nvSpPr>
            <p:cNvPr id="31" name="Rectángulo redondeado 108"/>
            <p:cNvSpPr/>
            <p:nvPr/>
          </p:nvSpPr>
          <p:spPr>
            <a:xfrm>
              <a:off x="542164" y="6547846"/>
              <a:ext cx="792000" cy="353223"/>
            </a:xfrm>
            <a:prstGeom prst="roundRect">
              <a:avLst/>
            </a:prstGeom>
            <a:solidFill>
              <a:srgbClr val="DAE3F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lvl="0" algn="ctr"/>
              <a:r>
                <a:rPr lang="en-GB" sz="1000" dirty="0">
                  <a:solidFill>
                    <a:prstClr val="black"/>
                  </a:solidFill>
                </a:rPr>
                <a:t>InnoTrans</a:t>
              </a:r>
            </a:p>
          </p:txBody>
        </p:sp>
        <p:cxnSp>
          <p:nvCxnSpPr>
            <p:cNvPr id="32" name="Conector recto de flecha 109"/>
            <p:cNvCxnSpPr/>
            <p:nvPr/>
          </p:nvCxnSpPr>
          <p:spPr>
            <a:xfrm flipH="1">
              <a:off x="904996" y="4747239"/>
              <a:ext cx="1" cy="36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110"/>
            <p:cNvCxnSpPr/>
            <p:nvPr/>
          </p:nvCxnSpPr>
          <p:spPr>
            <a:xfrm flipH="1">
              <a:off x="892296" y="5487231"/>
              <a:ext cx="1" cy="36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111"/>
            <p:cNvCxnSpPr/>
            <p:nvPr/>
          </p:nvCxnSpPr>
          <p:spPr>
            <a:xfrm flipH="1">
              <a:off x="908292" y="6199623"/>
              <a:ext cx="1" cy="36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4" t="50991" r="79595" b="41129"/>
            <a:stretch/>
          </p:blipFill>
          <p:spPr bwMode="auto">
            <a:xfrm>
              <a:off x="525746" y="4805437"/>
              <a:ext cx="304800" cy="2536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Cheurón 113"/>
          <p:cNvSpPr/>
          <p:nvPr/>
        </p:nvSpPr>
        <p:spPr>
          <a:xfrm rot="5400000">
            <a:off x="5570777" y="3800870"/>
            <a:ext cx="883926" cy="4800887"/>
          </a:xfrm>
          <a:prstGeom prst="chevron">
            <a:avLst>
              <a:gd name="adj" fmla="val 2109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37" name="Grupo 114"/>
          <p:cNvGrpSpPr/>
          <p:nvPr/>
        </p:nvGrpSpPr>
        <p:grpSpPr>
          <a:xfrm>
            <a:off x="498214" y="5469838"/>
            <a:ext cx="3114083" cy="1080025"/>
            <a:chOff x="-165762" y="4927076"/>
            <a:chExt cx="2786185" cy="1080025"/>
          </a:xfrm>
        </p:grpSpPr>
        <p:sp>
          <p:nvSpPr>
            <p:cNvPr id="38" name="Cheurón 115"/>
            <p:cNvSpPr/>
            <p:nvPr/>
          </p:nvSpPr>
          <p:spPr>
            <a:xfrm rot="5400000">
              <a:off x="645874" y="4115440"/>
              <a:ext cx="1080025" cy="2703297"/>
            </a:xfrm>
            <a:prstGeom prst="chevron">
              <a:avLst>
                <a:gd name="adj" fmla="val 107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CuadroTexto 116"/>
            <p:cNvSpPr txBox="1"/>
            <p:nvPr/>
          </p:nvSpPr>
          <p:spPr>
            <a:xfrm>
              <a:off x="-165760" y="5053494"/>
              <a:ext cx="278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Users can improve their </a:t>
              </a:r>
              <a:r>
                <a:rPr lang="en-GB" sz="1200" b="1" dirty="0">
                  <a:solidFill>
                    <a:schemeClr val="bg1"/>
                  </a:solidFill>
                </a:rPr>
                <a:t>experience</a:t>
              </a:r>
              <a:r>
                <a:rPr lang="en-GB" sz="1200" dirty="0">
                  <a:solidFill>
                    <a:schemeClr val="bg1"/>
                  </a:solidFill>
                </a:rPr>
                <a:t>: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Navigation at interchanges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Location based experiences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(information, games, discounts, etc.)</a:t>
              </a:r>
            </a:p>
          </p:txBody>
        </p:sp>
      </p:grpSp>
      <p:sp>
        <p:nvSpPr>
          <p:cNvPr id="40" name="CuadroTexto 117"/>
          <p:cNvSpPr txBox="1"/>
          <p:nvPr/>
        </p:nvSpPr>
        <p:spPr>
          <a:xfrm>
            <a:off x="3652222" y="5911411"/>
            <a:ext cx="476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Travellers can consult trip details at any time, and retrieve the virtual tickets to </a:t>
            </a:r>
            <a:r>
              <a:rPr lang="en-GB" sz="1200" b="1" dirty="0">
                <a:solidFill>
                  <a:schemeClr val="bg1"/>
                </a:solidFill>
              </a:rPr>
              <a:t>validate</a:t>
            </a:r>
            <a:r>
              <a:rPr lang="en-GB" sz="1200" dirty="0">
                <a:solidFill>
                  <a:schemeClr val="bg1"/>
                </a:solidFill>
              </a:rPr>
              <a:t> at each travel segment.</a:t>
            </a:r>
          </a:p>
        </p:txBody>
      </p:sp>
      <p:sp>
        <p:nvSpPr>
          <p:cNvPr id="41" name="CuadroTexto 118"/>
          <p:cNvSpPr txBox="1"/>
          <p:nvPr/>
        </p:nvSpPr>
        <p:spPr>
          <a:xfrm>
            <a:off x="4701875" y="2045033"/>
            <a:ext cx="224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00B0F0"/>
                </a:solidFill>
              </a:rPr>
              <a:t>USERS PERSPECTIVE</a:t>
            </a:r>
          </a:p>
          <a:p>
            <a:pPr algn="just"/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81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3" y="1340768"/>
            <a:ext cx="8544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IP4 demonstration – Innotrans2018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916832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70229" y="3501008"/>
            <a:ext cx="2423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file"/>
              </a:rPr>
              <a:t>Video</a:t>
            </a:r>
            <a:endParaRPr lang="en-GB" sz="5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60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759" y="583010"/>
            <a:ext cx="5886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Shift2Rail Joint Undertaking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664804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812"/>
            <a:ext cx="6408204" cy="498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264188" y="1963472"/>
            <a:ext cx="26282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prstClr val="black"/>
                </a:solidFill>
              </a:rPr>
              <a:t>IP1: Rolling Stock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prstClr val="black"/>
                </a:solidFill>
              </a:rPr>
              <a:t>IP2: </a:t>
            </a:r>
            <a:r>
              <a:rPr lang="fr-FR" sz="2000" b="1" dirty="0" err="1">
                <a:solidFill>
                  <a:prstClr val="black"/>
                </a:solidFill>
              </a:rPr>
              <a:t>Signaling</a:t>
            </a:r>
            <a:endParaRPr lang="fr-FR" sz="2000" b="1" dirty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prstClr val="black"/>
                </a:solidFill>
              </a:rPr>
              <a:t>IP3: Infrastructure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FF0000"/>
                </a:solidFill>
              </a:rPr>
              <a:t>IP4: IT Solutions for </a:t>
            </a:r>
            <a:r>
              <a:rPr lang="fr-FR" sz="2000" b="1" dirty="0" err="1">
                <a:solidFill>
                  <a:srgbClr val="FF0000"/>
                </a:solidFill>
              </a:rPr>
              <a:t>passengers</a:t>
            </a:r>
            <a:endParaRPr lang="fr-FR" sz="2000" b="1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prstClr val="black"/>
                </a:solidFill>
              </a:rPr>
              <a:t>IP5 : </a:t>
            </a:r>
            <a:r>
              <a:rPr lang="fr-FR" sz="2000" b="1" dirty="0" err="1">
                <a:solidFill>
                  <a:prstClr val="black"/>
                </a:solidFill>
              </a:rPr>
              <a:t>Freight</a:t>
            </a:r>
            <a:endParaRPr lang="fr-FR" sz="2000" b="1" dirty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b="1" dirty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prstClr val="black"/>
                </a:solidFill>
              </a:rPr>
              <a:t>CCA (cross </a:t>
            </a:r>
            <a:r>
              <a:rPr lang="fr-FR" sz="2000" b="1" dirty="0" err="1">
                <a:solidFill>
                  <a:prstClr val="black"/>
                </a:solidFill>
              </a:rPr>
              <a:t>cutting</a:t>
            </a:r>
            <a:r>
              <a:rPr lang="fr-FR" sz="2000" b="1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b="1" dirty="0">
              <a:solidFill>
                <a:prstClr val="black"/>
              </a:solidFill>
            </a:endParaRPr>
          </a:p>
          <a:p>
            <a:endParaRPr lang="fr-FR" sz="1400" dirty="0" err="1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43184" y="6156012"/>
            <a:ext cx="3744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prstClr val="black"/>
                </a:solidFill>
              </a:rPr>
              <a:t>Each</a:t>
            </a:r>
            <a:r>
              <a:rPr lang="fr-FR" b="1" dirty="0">
                <a:solidFill>
                  <a:prstClr val="black"/>
                </a:solidFill>
              </a:rPr>
              <a:t> IP </a:t>
            </a:r>
            <a:r>
              <a:rPr lang="fr-FR" b="1" dirty="0" err="1">
                <a:solidFill>
                  <a:prstClr val="black"/>
                </a:solidFill>
              </a:rPr>
              <a:t>between</a:t>
            </a:r>
            <a:r>
              <a:rPr lang="fr-FR" b="1" dirty="0">
                <a:solidFill>
                  <a:prstClr val="black"/>
                </a:solidFill>
              </a:rPr>
              <a:t> 70 to 200M€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90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74" y="147407"/>
            <a:ext cx="86063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What: IP4 </a:t>
            </a:r>
            <a:r>
              <a:rPr lang="en-GB" sz="3200" b="1" dirty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overview and objectives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“</a:t>
            </a:r>
            <a:r>
              <a:rPr lang="es-ES" sz="2800" i="1" dirty="0" err="1">
                <a:solidFill>
                  <a:srgbClr val="002060"/>
                </a:solidFill>
                <a:cs typeface="Trebuchet MS" pitchFamily="34" charset="0"/>
              </a:rPr>
              <a:t>Towards</a:t>
            </a:r>
            <a:r>
              <a:rPr lang="es-ES" sz="2800" i="1" dirty="0">
                <a:solidFill>
                  <a:srgbClr val="002060"/>
                </a:solidFill>
                <a:cs typeface="Trebuchet MS" pitchFamily="34" charset="0"/>
              </a:rPr>
              <a:t> </a:t>
            </a:r>
            <a:r>
              <a:rPr lang="es-ES" sz="2800" i="1" dirty="0" err="1">
                <a:solidFill>
                  <a:srgbClr val="002060"/>
                </a:solidFill>
                <a:cs typeface="Trebuchet MS" pitchFamily="34" charset="0"/>
              </a:rPr>
              <a:t>seamless</a:t>
            </a:r>
            <a:r>
              <a:rPr lang="es-ES" sz="2800" i="1" dirty="0">
                <a:solidFill>
                  <a:srgbClr val="002060"/>
                </a:solidFill>
                <a:cs typeface="Trebuchet MS" pitchFamily="34" charset="0"/>
              </a:rPr>
              <a:t> Multimodal </a:t>
            </a:r>
            <a:r>
              <a:rPr lang="es-ES" sz="2800" i="1" dirty="0" err="1">
                <a:solidFill>
                  <a:srgbClr val="002060"/>
                </a:solidFill>
                <a:cs typeface="Trebuchet MS" pitchFamily="34" charset="0"/>
              </a:rPr>
              <a:t>door</a:t>
            </a:r>
            <a:r>
              <a:rPr lang="es-ES" sz="2800" i="1" dirty="0">
                <a:solidFill>
                  <a:srgbClr val="002060"/>
                </a:solidFill>
                <a:cs typeface="Trebuchet MS" pitchFamily="34" charset="0"/>
              </a:rPr>
              <a:t>-to-</a:t>
            </a:r>
            <a:r>
              <a:rPr lang="es-ES" sz="2800" i="1" dirty="0" err="1">
                <a:solidFill>
                  <a:srgbClr val="002060"/>
                </a:solidFill>
                <a:cs typeface="Trebuchet MS" pitchFamily="34" charset="0"/>
              </a:rPr>
              <a:t>door</a:t>
            </a:r>
            <a:r>
              <a:rPr lang="es-ES" sz="2800" i="1" dirty="0">
                <a:solidFill>
                  <a:srgbClr val="002060"/>
                </a:solidFill>
                <a:cs typeface="Trebuchet MS" pitchFamily="34" charset="0"/>
              </a:rPr>
              <a:t> travelling</a:t>
            </a:r>
            <a:r>
              <a:rPr lang="es-ES" sz="2400" b="1" i="1" dirty="0">
                <a:solidFill>
                  <a:srgbClr val="002060"/>
                </a:solidFill>
                <a:latin typeface="Neo Sans" panose="020B0504020202020204" pitchFamily="34" charset="0"/>
                <a:cs typeface="Trebuchet MS" pitchFamily="34" charset="0"/>
              </a:rPr>
              <a:t>”</a:t>
            </a:r>
          </a:p>
          <a:p>
            <a:pPr algn="just" fontAlgn="base">
              <a:spcBef>
                <a:spcPts val="1200"/>
              </a:spcBef>
              <a:spcAft>
                <a:spcPct val="0"/>
              </a:spcAft>
              <a:defRPr/>
            </a:pPr>
            <a:endParaRPr lang="en-GB" sz="3200" b="1" dirty="0">
              <a:solidFill>
                <a:srgbClr val="002060"/>
              </a:solidFill>
              <a:latin typeface="Neo Sans" panose="020B0504020202020204" pitchFamily="34" charset="0"/>
              <a:ea typeface="MS PGothic" pitchFamily="34" charset="-128"/>
              <a:cs typeface="Trebuchet MS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024" y="1664804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206934" y="2150868"/>
            <a:ext cx="3825512" cy="375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Put the </a:t>
            </a:r>
            <a:r>
              <a:rPr lang="en-GB" sz="1600" b="1" dirty="0">
                <a:solidFill>
                  <a:srgbClr val="002060"/>
                </a:solidFill>
                <a:latin typeface="Neo Sans" panose="020B0504020202020204" pitchFamily="34" charset="0"/>
              </a:rPr>
              <a:t>traveller</a:t>
            </a: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 back at the </a:t>
            </a:r>
            <a:r>
              <a:rPr lang="en-GB" sz="1600" b="1" dirty="0">
                <a:solidFill>
                  <a:srgbClr val="002060"/>
                </a:solidFill>
                <a:latin typeface="Neo Sans" panose="020B0504020202020204" pitchFamily="34" charset="0"/>
              </a:rPr>
              <a:t>centre</a:t>
            </a: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, ease access to rail, increasing its attractiveness</a:t>
            </a: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latin typeface="Neo Sans" panose="020B0504020202020204" pitchFamily="34" charset="0"/>
              </a:rPr>
              <a:t>Complete multimodal travel</a:t>
            </a: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 offer connecting the first and last mile to long distance journeys</a:t>
            </a: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Give access to all </a:t>
            </a:r>
            <a:r>
              <a:rPr lang="en-GB" sz="1600" b="1" dirty="0">
                <a:solidFill>
                  <a:srgbClr val="002060"/>
                </a:solidFill>
                <a:latin typeface="Neo Sans" panose="020B0504020202020204" pitchFamily="34" charset="0"/>
              </a:rPr>
              <a:t>multimodal travel services</a:t>
            </a: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 (shopping, ticketing, and information) through its </a:t>
            </a:r>
            <a:r>
              <a:rPr lang="en-GB" sz="1600" b="1" dirty="0">
                <a:solidFill>
                  <a:srgbClr val="002060"/>
                </a:solidFill>
                <a:latin typeface="Neo Sans" panose="020B0504020202020204" pitchFamily="34" charset="0"/>
              </a:rPr>
              <a:t>travel-companion</a:t>
            </a: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Build an open framework providing full </a:t>
            </a:r>
            <a:r>
              <a:rPr lang="en-GB" sz="1600" b="1" dirty="0">
                <a:solidFill>
                  <a:srgbClr val="002060"/>
                </a:solidFill>
                <a:latin typeface="Neo Sans" panose="020B0504020202020204" pitchFamily="34" charset="0"/>
              </a:rPr>
              <a:t>interoperability</a:t>
            </a:r>
            <a:r>
              <a:rPr lang="en-GB" sz="1600" dirty="0">
                <a:solidFill>
                  <a:srgbClr val="002060"/>
                </a:solidFill>
                <a:latin typeface="Neo Sans" panose="020B0504020202020204" pitchFamily="34" charset="0"/>
              </a:rPr>
              <a:t> whilst limiting impacts on existing systems</a:t>
            </a:r>
          </a:p>
        </p:txBody>
      </p:sp>
      <p:grpSp>
        <p:nvGrpSpPr>
          <p:cNvPr id="11" name="Grupo 31"/>
          <p:cNvGrpSpPr/>
          <p:nvPr/>
        </p:nvGrpSpPr>
        <p:grpSpPr>
          <a:xfrm>
            <a:off x="4225148" y="1860097"/>
            <a:ext cx="3296383" cy="3304191"/>
            <a:chOff x="5560299" y="1916832"/>
            <a:chExt cx="3296383" cy="3304191"/>
          </a:xfrm>
        </p:grpSpPr>
        <p:pic>
          <p:nvPicPr>
            <p:cNvPr id="12" name="Imagen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2751" r="8706" b="14299"/>
            <a:stretch/>
          </p:blipFill>
          <p:spPr>
            <a:xfrm>
              <a:off x="5560299" y="1916832"/>
              <a:ext cx="3296383" cy="3304191"/>
            </a:xfrm>
            <a:prstGeom prst="rect">
              <a:avLst/>
            </a:prstGeom>
          </p:spPr>
        </p:pic>
        <p:grpSp>
          <p:nvGrpSpPr>
            <p:cNvPr id="13" name="Grupo 20"/>
            <p:cNvGrpSpPr/>
            <p:nvPr/>
          </p:nvGrpSpPr>
          <p:grpSpPr>
            <a:xfrm>
              <a:off x="6084168" y="3851496"/>
              <a:ext cx="2352172" cy="901577"/>
              <a:chOff x="6084168" y="3851496"/>
              <a:chExt cx="2352172" cy="901577"/>
            </a:xfrm>
          </p:grpSpPr>
          <p:grpSp>
            <p:nvGrpSpPr>
              <p:cNvPr id="31" name="Grupo 9"/>
              <p:cNvGrpSpPr/>
              <p:nvPr/>
            </p:nvGrpSpPr>
            <p:grpSpPr>
              <a:xfrm>
                <a:off x="6084168" y="3851496"/>
                <a:ext cx="2352172" cy="901577"/>
                <a:chOff x="6084168" y="3895575"/>
                <a:chExt cx="2352172" cy="901577"/>
              </a:xfrm>
            </p:grpSpPr>
            <p:sp>
              <p:nvSpPr>
                <p:cNvPr id="33" name="Forma libre 8"/>
                <p:cNvSpPr/>
                <p:nvPr/>
              </p:nvSpPr>
              <p:spPr>
                <a:xfrm>
                  <a:off x="7054896" y="3895575"/>
                  <a:ext cx="1381444" cy="557363"/>
                </a:xfrm>
                <a:custGeom>
                  <a:avLst/>
                  <a:gdLst>
                    <a:gd name="connsiteX0" fmla="*/ 1443038 w 1443038"/>
                    <a:gd name="connsiteY0" fmla="*/ 33630 h 305093"/>
                    <a:gd name="connsiteX1" fmla="*/ 552450 w 1443038"/>
                    <a:gd name="connsiteY1" fmla="*/ 24105 h 305093"/>
                    <a:gd name="connsiteX2" fmla="*/ 0 w 1443038"/>
                    <a:gd name="connsiteY2" fmla="*/ 305093 h 305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3038" h="305093">
                      <a:moveTo>
                        <a:pt x="1443038" y="33630"/>
                      </a:moveTo>
                      <a:cubicBezTo>
                        <a:pt x="1117997" y="6245"/>
                        <a:pt x="792956" y="-21139"/>
                        <a:pt x="552450" y="24105"/>
                      </a:cubicBezTo>
                      <a:cubicBezTo>
                        <a:pt x="311944" y="69349"/>
                        <a:pt x="93662" y="254293"/>
                        <a:pt x="0" y="305093"/>
                      </a:cubicBezTo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orma libre 64"/>
                <p:cNvSpPr/>
                <p:nvPr/>
              </p:nvSpPr>
              <p:spPr>
                <a:xfrm>
                  <a:off x="6084168" y="4411180"/>
                  <a:ext cx="970728" cy="385972"/>
                </a:xfrm>
                <a:custGeom>
                  <a:avLst/>
                  <a:gdLst>
                    <a:gd name="connsiteX0" fmla="*/ 1443038 w 1443038"/>
                    <a:gd name="connsiteY0" fmla="*/ 33630 h 305093"/>
                    <a:gd name="connsiteX1" fmla="*/ 552450 w 1443038"/>
                    <a:gd name="connsiteY1" fmla="*/ 24105 h 305093"/>
                    <a:gd name="connsiteX2" fmla="*/ 0 w 1443038"/>
                    <a:gd name="connsiteY2" fmla="*/ 305093 h 305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3038" h="305093">
                      <a:moveTo>
                        <a:pt x="1443038" y="33630"/>
                      </a:moveTo>
                      <a:cubicBezTo>
                        <a:pt x="1117997" y="6245"/>
                        <a:pt x="792956" y="-21139"/>
                        <a:pt x="552450" y="24105"/>
                      </a:cubicBezTo>
                      <a:cubicBezTo>
                        <a:pt x="311944" y="69349"/>
                        <a:pt x="93662" y="254293"/>
                        <a:pt x="0" y="305093"/>
                      </a:cubicBezTo>
                    </a:path>
                  </a:pathLst>
                </a:custGeom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2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2" name="Elipse 16"/>
              <p:cNvSpPr/>
              <p:nvPr/>
            </p:nvSpPr>
            <p:spPr>
              <a:xfrm>
                <a:off x="7600218" y="4189554"/>
                <a:ext cx="216024" cy="219305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upo 21"/>
            <p:cNvGrpSpPr/>
            <p:nvPr/>
          </p:nvGrpSpPr>
          <p:grpSpPr>
            <a:xfrm>
              <a:off x="6468664" y="4450434"/>
              <a:ext cx="216024" cy="219305"/>
              <a:chOff x="5076056" y="5666326"/>
              <a:chExt cx="216024" cy="219305"/>
            </a:xfrm>
          </p:grpSpPr>
          <p:sp>
            <p:nvSpPr>
              <p:cNvPr id="29" name="Elipse 79"/>
              <p:cNvSpPr/>
              <p:nvPr/>
            </p:nvSpPr>
            <p:spPr>
              <a:xfrm>
                <a:off x="5076056" y="5666326"/>
                <a:ext cx="216024" cy="21930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2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0" name="Imagen 1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00" t="15351" r="6951" b="29000"/>
              <a:stretch/>
            </p:blipFill>
            <p:spPr>
              <a:xfrm>
                <a:off x="5103440" y="5724492"/>
                <a:ext cx="161256" cy="102971"/>
              </a:xfrm>
              <a:prstGeom prst="rect">
                <a:avLst/>
              </a:prstGeom>
            </p:spPr>
          </p:pic>
        </p:grpSp>
        <p:pic>
          <p:nvPicPr>
            <p:cNvPr id="15" name="Imagen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1" t="14299" r="10101" b="43702"/>
            <a:stretch/>
          </p:blipFill>
          <p:spPr>
            <a:xfrm>
              <a:off x="7596293" y="4251338"/>
              <a:ext cx="219949" cy="115763"/>
            </a:xfrm>
            <a:prstGeom prst="rect">
              <a:avLst/>
            </a:prstGeom>
          </p:spPr>
        </p:pic>
        <p:grpSp>
          <p:nvGrpSpPr>
            <p:cNvPr id="16" name="Grupo 29"/>
            <p:cNvGrpSpPr/>
            <p:nvPr/>
          </p:nvGrpSpPr>
          <p:grpSpPr>
            <a:xfrm>
              <a:off x="5856846" y="3970249"/>
              <a:ext cx="216024" cy="219305"/>
              <a:chOff x="5731562" y="3970249"/>
              <a:chExt cx="216024" cy="219305"/>
            </a:xfrm>
          </p:grpSpPr>
          <p:sp>
            <p:nvSpPr>
              <p:cNvPr id="27" name="Elipse 90"/>
              <p:cNvSpPr/>
              <p:nvPr/>
            </p:nvSpPr>
            <p:spPr>
              <a:xfrm>
                <a:off x="5731562" y="3970249"/>
                <a:ext cx="216024" cy="21930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2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8" name="Imagen 2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350"/>
              <a:stretch/>
            </p:blipFill>
            <p:spPr>
              <a:xfrm>
                <a:off x="5748979" y="4003213"/>
                <a:ext cx="181190" cy="153376"/>
              </a:xfrm>
              <a:prstGeom prst="rect">
                <a:avLst/>
              </a:prstGeom>
            </p:spPr>
          </p:pic>
        </p:grpSp>
        <p:grpSp>
          <p:nvGrpSpPr>
            <p:cNvPr id="17" name="Grupo 27"/>
            <p:cNvGrpSpPr/>
            <p:nvPr/>
          </p:nvGrpSpPr>
          <p:grpSpPr>
            <a:xfrm>
              <a:off x="6685705" y="2621082"/>
              <a:ext cx="1187152" cy="1147080"/>
              <a:chOff x="6553200" y="3182513"/>
              <a:chExt cx="847217" cy="817503"/>
            </a:xfrm>
            <a:solidFill>
              <a:srgbClr val="002060"/>
            </a:solidFill>
          </p:grpSpPr>
          <p:sp>
            <p:nvSpPr>
              <p:cNvPr id="25" name="Elipse 93"/>
              <p:cNvSpPr/>
              <p:nvPr/>
            </p:nvSpPr>
            <p:spPr>
              <a:xfrm>
                <a:off x="6553200" y="3182513"/>
                <a:ext cx="847217" cy="817503"/>
              </a:xfrm>
              <a:prstGeom prst="ellipse">
                <a:avLst/>
              </a:prstGeom>
              <a:grpFill/>
              <a:ln w="19050">
                <a:solidFill>
                  <a:srgbClr val="00206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2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6" name="Imagen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9880" y="3299064"/>
                <a:ext cx="545441" cy="545441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</p:pic>
        </p:grpSp>
        <p:grpSp>
          <p:nvGrpSpPr>
            <p:cNvPr id="18" name="Grupo 26"/>
            <p:cNvGrpSpPr/>
            <p:nvPr/>
          </p:nvGrpSpPr>
          <p:grpSpPr>
            <a:xfrm>
              <a:off x="6072870" y="3283248"/>
              <a:ext cx="329026" cy="313805"/>
              <a:chOff x="5847649" y="3142161"/>
              <a:chExt cx="329026" cy="313805"/>
            </a:xfrm>
          </p:grpSpPr>
          <p:sp>
            <p:nvSpPr>
              <p:cNvPr id="23" name="Elipse 129"/>
              <p:cNvSpPr/>
              <p:nvPr/>
            </p:nvSpPr>
            <p:spPr>
              <a:xfrm>
                <a:off x="5847649" y="3142161"/>
                <a:ext cx="329026" cy="313805"/>
              </a:xfrm>
              <a:prstGeom prst="ellipse">
                <a:avLst/>
              </a:prstGeom>
              <a:solidFill>
                <a:srgbClr val="BDDEFF"/>
              </a:solidFill>
              <a:ln w="19050">
                <a:solidFill>
                  <a:srgbClr val="BDDEFF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2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4" name="Imagen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00" r="24800" b="19551"/>
              <a:stretch/>
            </p:blipFill>
            <p:spPr>
              <a:xfrm>
                <a:off x="5940687" y="3183416"/>
                <a:ext cx="149019" cy="237872"/>
              </a:xfrm>
              <a:prstGeom prst="rect">
                <a:avLst/>
              </a:prstGeom>
            </p:spPr>
          </p:pic>
        </p:grpSp>
        <p:grpSp>
          <p:nvGrpSpPr>
            <p:cNvPr id="19" name="Grupo 142"/>
            <p:cNvGrpSpPr/>
            <p:nvPr/>
          </p:nvGrpSpPr>
          <p:grpSpPr>
            <a:xfrm>
              <a:off x="8300016" y="3656444"/>
              <a:ext cx="329026" cy="313805"/>
              <a:chOff x="5847649" y="3142161"/>
              <a:chExt cx="329026" cy="313805"/>
            </a:xfrm>
          </p:grpSpPr>
          <p:sp>
            <p:nvSpPr>
              <p:cNvPr id="21" name="Elipse 143"/>
              <p:cNvSpPr/>
              <p:nvPr/>
            </p:nvSpPr>
            <p:spPr>
              <a:xfrm>
                <a:off x="5847649" y="3142161"/>
                <a:ext cx="329026" cy="313805"/>
              </a:xfrm>
              <a:prstGeom prst="ellipse">
                <a:avLst/>
              </a:prstGeom>
              <a:solidFill>
                <a:srgbClr val="BDDEFF"/>
              </a:solidFill>
              <a:ln w="19050">
                <a:solidFill>
                  <a:srgbClr val="BDDEFF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2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2" name="Imagen 14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00" r="24800" b="19551"/>
              <a:stretch/>
            </p:blipFill>
            <p:spPr>
              <a:xfrm>
                <a:off x="5940687" y="3183416"/>
                <a:ext cx="149019" cy="237872"/>
              </a:xfrm>
              <a:prstGeom prst="rect">
                <a:avLst/>
              </a:prstGeom>
            </p:spPr>
          </p:pic>
        </p:grpSp>
        <p:sp>
          <p:nvSpPr>
            <p:cNvPr id="20" name="Forma libre 145"/>
            <p:cNvSpPr/>
            <p:nvPr/>
          </p:nvSpPr>
          <p:spPr>
            <a:xfrm rot="18124637">
              <a:off x="5542094" y="3777396"/>
              <a:ext cx="1039378" cy="699289"/>
            </a:xfrm>
            <a:custGeom>
              <a:avLst/>
              <a:gdLst>
                <a:gd name="connsiteX0" fmla="*/ 1443038 w 1443038"/>
                <a:gd name="connsiteY0" fmla="*/ 33630 h 305093"/>
                <a:gd name="connsiteX1" fmla="*/ 552450 w 1443038"/>
                <a:gd name="connsiteY1" fmla="*/ 24105 h 305093"/>
                <a:gd name="connsiteX2" fmla="*/ 0 w 1443038"/>
                <a:gd name="connsiteY2" fmla="*/ 305093 h 3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3038" h="305093">
                  <a:moveTo>
                    <a:pt x="1443038" y="33630"/>
                  </a:moveTo>
                  <a:cubicBezTo>
                    <a:pt x="1117997" y="6245"/>
                    <a:pt x="792956" y="-21139"/>
                    <a:pt x="552450" y="24105"/>
                  </a:cubicBezTo>
                  <a:cubicBezTo>
                    <a:pt x="311944" y="69349"/>
                    <a:pt x="93662" y="254293"/>
                    <a:pt x="0" y="305093"/>
                  </a:cubicBezTo>
                </a:path>
              </a:pathLst>
            </a:cu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upo 33"/>
          <p:cNvGrpSpPr/>
          <p:nvPr/>
        </p:nvGrpSpPr>
        <p:grpSpPr>
          <a:xfrm>
            <a:off x="4218893" y="5310753"/>
            <a:ext cx="4530345" cy="1065962"/>
            <a:chOff x="4510435" y="4985256"/>
            <a:chExt cx="4530345" cy="1065962"/>
          </a:xfrm>
        </p:grpSpPr>
        <p:sp>
          <p:nvSpPr>
            <p:cNvPr id="36" name="ZoneTexte 40"/>
            <p:cNvSpPr txBox="1">
              <a:spLocks noChangeArrowheads="1"/>
            </p:cNvSpPr>
            <p:nvPr/>
          </p:nvSpPr>
          <p:spPr bwMode="auto">
            <a:xfrm>
              <a:off x="4516690" y="5006916"/>
              <a:ext cx="2189817" cy="4524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7" name="ZoneTexte 25"/>
            <p:cNvSpPr txBox="1">
              <a:spLocks noChangeArrowheads="1"/>
            </p:cNvSpPr>
            <p:nvPr/>
          </p:nvSpPr>
          <p:spPr bwMode="auto">
            <a:xfrm>
              <a:off x="4577600" y="4985256"/>
              <a:ext cx="1866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fr-FR" sz="2000" b="0" dirty="0">
                  <a:solidFill>
                    <a:prstClr val="white"/>
                  </a:solidFill>
                  <a:latin typeface="Neo Sans" panose="020B05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Across Europe</a:t>
              </a:r>
            </a:p>
          </p:txBody>
        </p:sp>
        <p:sp>
          <p:nvSpPr>
            <p:cNvPr id="38" name="ZoneTexte 40"/>
            <p:cNvSpPr txBox="1">
              <a:spLocks noChangeArrowheads="1"/>
            </p:cNvSpPr>
            <p:nvPr/>
          </p:nvSpPr>
          <p:spPr bwMode="auto">
            <a:xfrm>
              <a:off x="6850648" y="5004428"/>
              <a:ext cx="2189817" cy="4524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ZoneTexte 25"/>
            <p:cNvSpPr txBox="1">
              <a:spLocks noChangeArrowheads="1"/>
            </p:cNvSpPr>
            <p:nvPr/>
          </p:nvSpPr>
          <p:spPr bwMode="auto">
            <a:xfrm>
              <a:off x="6943262" y="4985256"/>
              <a:ext cx="18085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eaLnBrk="1" hangingPunct="1">
                <a:defRPr sz="2400" b="0">
                  <a:solidFill>
                    <a:schemeClr val="bg1"/>
                  </a:solidFill>
                  <a:latin typeface="Neo Sans" panose="020B050402020202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fr-FR" sz="2000" dirty="0">
                  <a:solidFill>
                    <a:prstClr val="white"/>
                  </a:solidFill>
                </a:rPr>
                <a:t>Across Modes</a:t>
              </a:r>
            </a:p>
          </p:txBody>
        </p:sp>
        <p:sp>
          <p:nvSpPr>
            <p:cNvPr id="40" name="ZoneTexte 40"/>
            <p:cNvSpPr txBox="1">
              <a:spLocks noChangeArrowheads="1"/>
            </p:cNvSpPr>
            <p:nvPr/>
          </p:nvSpPr>
          <p:spPr bwMode="auto">
            <a:xfrm>
              <a:off x="4516690" y="5598780"/>
              <a:ext cx="2189817" cy="4524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41" name="ZoneTexte 25"/>
            <p:cNvSpPr txBox="1">
              <a:spLocks noChangeArrowheads="1"/>
            </p:cNvSpPr>
            <p:nvPr/>
          </p:nvSpPr>
          <p:spPr bwMode="auto">
            <a:xfrm>
              <a:off x="4510435" y="5586347"/>
              <a:ext cx="19623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eaLnBrk="1" hangingPunct="1">
                <a:defRPr sz="2400" b="0">
                  <a:solidFill>
                    <a:schemeClr val="bg1"/>
                  </a:solidFill>
                  <a:latin typeface="Neo Sans" panose="020B050402020202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fr-FR" sz="2000" dirty="0">
                  <a:solidFill>
                    <a:prstClr val="white"/>
                  </a:solidFill>
                </a:rPr>
                <a:t>Door - to - Door</a:t>
              </a:r>
            </a:p>
          </p:txBody>
        </p:sp>
        <p:sp>
          <p:nvSpPr>
            <p:cNvPr id="42" name="ZoneTexte 40"/>
            <p:cNvSpPr txBox="1">
              <a:spLocks noChangeArrowheads="1"/>
            </p:cNvSpPr>
            <p:nvPr/>
          </p:nvSpPr>
          <p:spPr bwMode="auto">
            <a:xfrm>
              <a:off x="6850963" y="5598780"/>
              <a:ext cx="2189817" cy="4524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43" name="ZoneTexte 25"/>
            <p:cNvSpPr txBox="1">
              <a:spLocks noChangeArrowheads="1"/>
            </p:cNvSpPr>
            <p:nvPr/>
          </p:nvSpPr>
          <p:spPr bwMode="auto">
            <a:xfrm>
              <a:off x="6829248" y="5594166"/>
              <a:ext cx="2010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fr-FR" sz="2000" b="0" dirty="0">
                  <a:solidFill>
                    <a:prstClr val="white"/>
                  </a:solidFill>
                  <a:latin typeface="Neo Sans" panose="020B05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Across</a:t>
              </a:r>
              <a:r>
                <a:rPr lang="en-US" altLang="fr-FR" sz="20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fr-FR" sz="2000" b="0" dirty="0">
                  <a:solidFill>
                    <a:prstClr val="white"/>
                  </a:solidFill>
                  <a:latin typeface="Neo Sans" panose="020B05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Services</a:t>
              </a:r>
            </a:p>
          </p:txBody>
        </p:sp>
      </p:grpSp>
      <p:sp>
        <p:nvSpPr>
          <p:cNvPr id="44" name="ZoneTexte 8"/>
          <p:cNvSpPr txBox="1">
            <a:spLocks noChangeArrowheads="1"/>
          </p:cNvSpPr>
          <p:nvPr/>
        </p:nvSpPr>
        <p:spPr bwMode="auto">
          <a:xfrm>
            <a:off x="7942390" y="2171509"/>
            <a:ext cx="878081" cy="253916"/>
          </a:xfrm>
          <a:prstGeom prst="rect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000" dirty="0">
                <a:solidFill>
                  <a:srgbClr val="363964"/>
                </a:solidFill>
                <a:latin typeface="Neo Sans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en-US" altLang="fr-FR" sz="1050" dirty="0">
                <a:solidFill>
                  <a:srgbClr val="3639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5" name="ZoneTexte 30"/>
          <p:cNvSpPr txBox="1">
            <a:spLocks noChangeArrowheads="1"/>
          </p:cNvSpPr>
          <p:nvPr/>
        </p:nvSpPr>
        <p:spPr bwMode="auto">
          <a:xfrm>
            <a:off x="7937718" y="2665791"/>
            <a:ext cx="882754" cy="253916"/>
          </a:xfrm>
          <a:prstGeom prst="rect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  <a:extLst/>
        </p:spPr>
        <p:txBody>
          <a:bodyPr wrap="square">
            <a:spAutoFit/>
          </a:bodyPr>
          <a:lstStyle>
            <a:defPPr>
              <a:defRPr lang="en-GB"/>
            </a:defPPr>
            <a:lvl1pPr eaLnBrk="1" hangingPunct="1">
              <a:defRPr sz="105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000" dirty="0">
                <a:solidFill>
                  <a:srgbClr val="363964"/>
                </a:solidFill>
                <a:latin typeface="Neo Sans" panose="020B0504020202020204" pitchFamily="34" charset="0"/>
              </a:rPr>
              <a:t>Shopping  </a:t>
            </a:r>
          </a:p>
        </p:txBody>
      </p:sp>
      <p:sp>
        <p:nvSpPr>
          <p:cNvPr id="46" name="ZoneTexte 31"/>
          <p:cNvSpPr txBox="1">
            <a:spLocks noChangeArrowheads="1"/>
          </p:cNvSpPr>
          <p:nvPr/>
        </p:nvSpPr>
        <p:spPr bwMode="auto">
          <a:xfrm>
            <a:off x="7936576" y="3206953"/>
            <a:ext cx="883896" cy="253916"/>
          </a:xfrm>
          <a:prstGeom prst="rect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  <a:extLst/>
        </p:spPr>
        <p:txBody>
          <a:bodyPr wrap="square">
            <a:spAutoFit/>
          </a:bodyPr>
          <a:lstStyle>
            <a:defPPr>
              <a:defRPr lang="en-GB"/>
            </a:defPPr>
            <a:lvl1pPr eaLnBrk="1" hangingPunct="1">
              <a:defRPr sz="105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000" dirty="0">
                <a:solidFill>
                  <a:srgbClr val="363964"/>
                </a:solidFill>
                <a:latin typeface="Neo Sans" panose="020B0504020202020204" pitchFamily="34" charset="0"/>
              </a:rPr>
              <a:t>Ticketing  </a:t>
            </a:r>
          </a:p>
        </p:txBody>
      </p:sp>
      <p:sp>
        <p:nvSpPr>
          <p:cNvPr id="47" name="ZoneTexte 122"/>
          <p:cNvSpPr txBox="1">
            <a:spLocks noChangeArrowheads="1"/>
          </p:cNvSpPr>
          <p:nvPr/>
        </p:nvSpPr>
        <p:spPr bwMode="auto">
          <a:xfrm>
            <a:off x="7940418" y="3748628"/>
            <a:ext cx="880054" cy="246221"/>
          </a:xfrm>
          <a:prstGeom prst="rect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  <a:extLst/>
        </p:spPr>
        <p:txBody>
          <a:bodyPr wrap="square">
            <a:spAutoFit/>
          </a:bodyPr>
          <a:lstStyle>
            <a:defPPr>
              <a:defRPr lang="en-GB"/>
            </a:defPPr>
            <a:lvl1pPr eaLnBrk="1" hangingPunct="1">
              <a:defRPr sz="105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000" dirty="0">
                <a:solidFill>
                  <a:srgbClr val="363964"/>
                </a:solidFill>
                <a:latin typeface="Neo Sans" panose="020B0504020202020204" pitchFamily="34" charset="0"/>
              </a:rPr>
              <a:t>Navigating </a:t>
            </a:r>
          </a:p>
        </p:txBody>
      </p:sp>
      <p:sp>
        <p:nvSpPr>
          <p:cNvPr id="48" name="ZoneTexte 33"/>
          <p:cNvSpPr txBox="1">
            <a:spLocks noChangeArrowheads="1"/>
          </p:cNvSpPr>
          <p:nvPr/>
        </p:nvSpPr>
        <p:spPr bwMode="auto">
          <a:xfrm>
            <a:off x="7938788" y="4286346"/>
            <a:ext cx="881684" cy="253916"/>
          </a:xfrm>
          <a:prstGeom prst="rect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  <a:extLst/>
        </p:spPr>
        <p:txBody>
          <a:bodyPr wrap="square">
            <a:spAutoFit/>
          </a:bodyPr>
          <a:lstStyle>
            <a:defPPr>
              <a:defRPr lang="en-GB"/>
            </a:defPPr>
            <a:lvl1pPr eaLnBrk="1" hangingPunct="1">
              <a:defRPr sz="105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000" dirty="0">
                <a:solidFill>
                  <a:srgbClr val="363964"/>
                </a:solidFill>
                <a:latin typeface="Neo Sans" panose="020B0504020202020204" pitchFamily="34" charset="0"/>
              </a:rPr>
              <a:t>Tracking</a:t>
            </a:r>
            <a:r>
              <a:rPr lang="en-US" altLang="fr-FR" dirty="0">
                <a:solidFill>
                  <a:srgbClr val="363964"/>
                </a:solidFill>
              </a:rPr>
              <a:t>  </a:t>
            </a:r>
          </a:p>
        </p:txBody>
      </p:sp>
      <p:sp>
        <p:nvSpPr>
          <p:cNvPr id="49" name="ZoneTexte 33"/>
          <p:cNvSpPr txBox="1">
            <a:spLocks noChangeArrowheads="1"/>
          </p:cNvSpPr>
          <p:nvPr/>
        </p:nvSpPr>
        <p:spPr bwMode="auto">
          <a:xfrm>
            <a:off x="7938788" y="4824064"/>
            <a:ext cx="881684" cy="246221"/>
          </a:xfrm>
          <a:prstGeom prst="rect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  <a:extLst/>
        </p:spPr>
        <p:txBody>
          <a:bodyPr wrap="square">
            <a:spAutoFit/>
          </a:bodyPr>
          <a:lstStyle>
            <a:defPPr>
              <a:defRPr lang="en-GB"/>
            </a:defPPr>
            <a:lvl1pPr eaLnBrk="1" hangingPunct="1">
              <a:defRPr sz="105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000" dirty="0">
                <a:solidFill>
                  <a:srgbClr val="363964"/>
                </a:solidFill>
                <a:latin typeface="Neo Sans" panose="020B0504020202020204" pitchFamily="34" charset="0"/>
              </a:rPr>
              <a:t>Aftersales</a:t>
            </a:r>
          </a:p>
        </p:txBody>
      </p:sp>
      <p:sp>
        <p:nvSpPr>
          <p:cNvPr id="50" name="Elipse 48"/>
          <p:cNvSpPr/>
          <p:nvPr/>
        </p:nvSpPr>
        <p:spPr>
          <a:xfrm>
            <a:off x="7525579" y="2038754"/>
            <a:ext cx="469131" cy="456849"/>
          </a:xfrm>
          <a:prstGeom prst="ellipse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51" name="Elipse 53"/>
          <p:cNvSpPr/>
          <p:nvPr/>
        </p:nvSpPr>
        <p:spPr>
          <a:xfrm>
            <a:off x="7525579" y="2565670"/>
            <a:ext cx="469131" cy="456849"/>
          </a:xfrm>
          <a:prstGeom prst="ellipse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52" name="Elipse 54"/>
          <p:cNvSpPr/>
          <p:nvPr/>
        </p:nvSpPr>
        <p:spPr>
          <a:xfrm>
            <a:off x="7525578" y="3088598"/>
            <a:ext cx="469131" cy="456849"/>
          </a:xfrm>
          <a:prstGeom prst="ellipse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53" name="Elipse 55"/>
          <p:cNvSpPr/>
          <p:nvPr/>
        </p:nvSpPr>
        <p:spPr>
          <a:xfrm>
            <a:off x="7523751" y="3645669"/>
            <a:ext cx="469131" cy="456849"/>
          </a:xfrm>
          <a:prstGeom prst="ellipse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54" name="Elipse 56"/>
          <p:cNvSpPr/>
          <p:nvPr/>
        </p:nvSpPr>
        <p:spPr>
          <a:xfrm>
            <a:off x="7523751" y="4172585"/>
            <a:ext cx="469131" cy="456849"/>
          </a:xfrm>
          <a:prstGeom prst="ellipse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55" name="Elipse 57"/>
          <p:cNvSpPr/>
          <p:nvPr/>
        </p:nvSpPr>
        <p:spPr>
          <a:xfrm>
            <a:off x="7520649" y="4697369"/>
            <a:ext cx="469131" cy="456849"/>
          </a:xfrm>
          <a:prstGeom prst="ellipse">
            <a:avLst/>
          </a:prstGeom>
          <a:solidFill>
            <a:srgbClr val="BDDEFF"/>
          </a:solidFill>
          <a:ln w="19050">
            <a:solidFill>
              <a:srgbClr val="3639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200" dirty="0">
              <a:solidFill>
                <a:prstClr val="black"/>
              </a:solidFill>
            </a:endParaRPr>
          </a:p>
        </p:txBody>
      </p:sp>
      <p:pic>
        <p:nvPicPr>
          <p:cNvPr id="56" name="Imagen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9551"/>
          <a:stretch/>
        </p:blipFill>
        <p:spPr>
          <a:xfrm>
            <a:off x="7580261" y="2683867"/>
            <a:ext cx="337972" cy="251955"/>
          </a:xfrm>
          <a:prstGeom prst="rect">
            <a:avLst/>
          </a:prstGeom>
        </p:spPr>
      </p:pic>
      <p:pic>
        <p:nvPicPr>
          <p:cNvPr id="57" name="Imagen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>
          <a:xfrm>
            <a:off x="7578695" y="3150730"/>
            <a:ext cx="397170" cy="311181"/>
          </a:xfrm>
          <a:prstGeom prst="rect">
            <a:avLst/>
          </a:prstGeom>
        </p:spPr>
      </p:pic>
      <p:pic>
        <p:nvPicPr>
          <p:cNvPr id="58" name="Imagen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7578695" y="2108111"/>
            <a:ext cx="377137" cy="323205"/>
          </a:xfrm>
          <a:prstGeom prst="rect">
            <a:avLst/>
          </a:prstGeom>
        </p:spPr>
      </p:pic>
      <p:pic>
        <p:nvPicPr>
          <p:cNvPr id="59" name="Imagen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>
          <a:xfrm>
            <a:off x="7586139" y="3724355"/>
            <a:ext cx="362247" cy="283819"/>
          </a:xfrm>
          <a:prstGeom prst="rect">
            <a:avLst/>
          </a:prstGeom>
        </p:spPr>
      </p:pic>
      <p:pic>
        <p:nvPicPr>
          <p:cNvPr id="60" name="Imagen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1"/>
          <a:stretch/>
        </p:blipFill>
        <p:spPr>
          <a:xfrm>
            <a:off x="7533974" y="4221289"/>
            <a:ext cx="448684" cy="375098"/>
          </a:xfrm>
          <a:prstGeom prst="rect">
            <a:avLst/>
          </a:prstGeom>
        </p:spPr>
      </p:pic>
      <p:pic>
        <p:nvPicPr>
          <p:cNvPr id="61" name="Imagen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1"/>
          <a:stretch/>
        </p:blipFill>
        <p:spPr>
          <a:xfrm>
            <a:off x="7533974" y="4741255"/>
            <a:ext cx="448684" cy="360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7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74" y="80628"/>
            <a:ext cx="8606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How the research is organised: IP4 </a:t>
            </a:r>
            <a:r>
              <a:rPr lang="en-GB" sz="3200" b="1" dirty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Technology Demonstrators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“</a:t>
            </a:r>
            <a:r>
              <a:rPr lang="es-ES" sz="2000" i="1" dirty="0" err="1">
                <a:solidFill>
                  <a:srgbClr val="002060"/>
                </a:solidFill>
                <a:cs typeface="Trebuchet MS" pitchFamily="34" charset="0"/>
              </a:rPr>
              <a:t>Develop</a:t>
            </a:r>
            <a:r>
              <a:rPr lang="es-ES" sz="2000" i="1" dirty="0">
                <a:solidFill>
                  <a:srgbClr val="002060"/>
                </a:solidFill>
                <a:cs typeface="Trebuchet MS" pitchFamily="34" charset="0"/>
              </a:rPr>
              <a:t> a </a:t>
            </a:r>
            <a:r>
              <a:rPr lang="es-ES" sz="2000" i="1" dirty="0" err="1">
                <a:solidFill>
                  <a:srgbClr val="002060"/>
                </a:solidFill>
                <a:cs typeface="Trebuchet MS" pitchFamily="34" charset="0"/>
              </a:rPr>
              <a:t>technical</a:t>
            </a:r>
            <a:r>
              <a:rPr lang="es-ES" sz="2000" i="1" dirty="0">
                <a:solidFill>
                  <a:srgbClr val="002060"/>
                </a:solidFill>
                <a:cs typeface="Trebuchet MS" pitchFamily="34" charset="0"/>
              </a:rPr>
              <a:t> </a:t>
            </a:r>
            <a:r>
              <a:rPr lang="es-ES" sz="2000" i="1" dirty="0" err="1">
                <a:solidFill>
                  <a:srgbClr val="002060"/>
                </a:solidFill>
                <a:cs typeface="Trebuchet MS" pitchFamily="34" charset="0"/>
              </a:rPr>
              <a:t>enabler</a:t>
            </a:r>
            <a:r>
              <a:rPr lang="es-ES" sz="2000" i="1" dirty="0">
                <a:solidFill>
                  <a:srgbClr val="002060"/>
                </a:solidFill>
                <a:cs typeface="Trebuchet MS" pitchFamily="34" charset="0"/>
              </a:rPr>
              <a:t>, </a:t>
            </a:r>
            <a:r>
              <a:rPr lang="es-ES" sz="2000" i="1" dirty="0" smtClean="0">
                <a:solidFill>
                  <a:srgbClr val="002060"/>
                </a:solidFill>
                <a:cs typeface="Trebuchet MS" pitchFamily="34" charset="0"/>
              </a:rPr>
              <a:t>adaptable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s-ES" sz="2000" i="1" dirty="0" smtClean="0">
                <a:solidFill>
                  <a:srgbClr val="002060"/>
                </a:solidFill>
                <a:cs typeface="Trebuchet MS" pitchFamily="34" charset="0"/>
              </a:rPr>
              <a:t>to </a:t>
            </a:r>
            <a:r>
              <a:rPr lang="es-ES" sz="2000" i="1" dirty="0" err="1">
                <a:solidFill>
                  <a:srgbClr val="002060"/>
                </a:solidFill>
                <a:cs typeface="Trebuchet MS" pitchFamily="34" charset="0"/>
              </a:rPr>
              <a:t>any</a:t>
            </a:r>
            <a:r>
              <a:rPr lang="es-ES" sz="2000" i="1" dirty="0">
                <a:solidFill>
                  <a:srgbClr val="002060"/>
                </a:solidFill>
                <a:cs typeface="Trebuchet MS" pitchFamily="34" charset="0"/>
              </a:rPr>
              <a:t> </a:t>
            </a:r>
            <a:r>
              <a:rPr lang="es-ES" sz="2000" i="1" dirty="0" err="1">
                <a:solidFill>
                  <a:srgbClr val="002060"/>
                </a:solidFill>
                <a:cs typeface="Trebuchet MS" pitchFamily="34" charset="0"/>
              </a:rPr>
              <a:t>mode</a:t>
            </a:r>
            <a:r>
              <a:rPr lang="es-ES" sz="2000" i="1" dirty="0">
                <a:solidFill>
                  <a:srgbClr val="002060"/>
                </a:solidFill>
                <a:cs typeface="Trebuchet MS" pitchFamily="34" charset="0"/>
              </a:rPr>
              <a:t>, </a:t>
            </a:r>
            <a:r>
              <a:rPr lang="es-ES" sz="2000" i="1" dirty="0" err="1">
                <a:solidFill>
                  <a:srgbClr val="002060"/>
                </a:solidFill>
                <a:cs typeface="Trebuchet MS" pitchFamily="34" charset="0"/>
              </a:rPr>
              <a:t>transport</a:t>
            </a:r>
            <a:r>
              <a:rPr lang="es-ES" sz="2000" i="1" dirty="0">
                <a:solidFill>
                  <a:srgbClr val="002060"/>
                </a:solidFill>
                <a:cs typeface="Trebuchet MS" pitchFamily="34" charset="0"/>
              </a:rPr>
              <a:t> sector  &amp;  </a:t>
            </a:r>
            <a:r>
              <a:rPr lang="es-ES" sz="2000" i="1" dirty="0" err="1">
                <a:solidFill>
                  <a:srgbClr val="002060"/>
                </a:solidFill>
                <a:cs typeface="Trebuchet MS" pitchFamily="34" charset="0"/>
              </a:rPr>
              <a:t>business</a:t>
            </a:r>
            <a:r>
              <a:rPr lang="es-ES" sz="2000" i="1" dirty="0">
                <a:solidFill>
                  <a:srgbClr val="002060"/>
                </a:solidFill>
                <a:cs typeface="Trebuchet MS" pitchFamily="34" charset="0"/>
              </a:rPr>
              <a:t> </a:t>
            </a:r>
            <a:r>
              <a:rPr lang="es-ES" sz="2000" i="1" dirty="0" err="1">
                <a:solidFill>
                  <a:srgbClr val="002060"/>
                </a:solidFill>
                <a:cs typeface="Trebuchet MS" pitchFamily="34" charset="0"/>
              </a:rPr>
              <a:t>model</a:t>
            </a:r>
            <a:r>
              <a:rPr lang="es-ES" b="1" i="1" dirty="0">
                <a:solidFill>
                  <a:srgbClr val="002060"/>
                </a:solidFill>
                <a:latin typeface="Neo Sans" panose="020B0504020202020204" pitchFamily="34" charset="0"/>
                <a:cs typeface="Trebuchet MS" pitchFamily="34" charset="0"/>
              </a:rPr>
              <a:t>”</a:t>
            </a:r>
            <a:endParaRPr lang="en-GB" sz="2400" b="1" dirty="0">
              <a:solidFill>
                <a:srgbClr val="002060"/>
              </a:solidFill>
              <a:latin typeface="Neo Sans" panose="020B0504020202020204" pitchFamily="34" charset="0"/>
              <a:ea typeface="MS PGothic" pitchFamily="34" charset="-128"/>
              <a:cs typeface="Trebuchet MS" pitchFamily="34" charset="0"/>
            </a:endParaRPr>
          </a:p>
        </p:txBody>
      </p:sp>
      <p:grpSp>
        <p:nvGrpSpPr>
          <p:cNvPr id="63" name="Grupo 80"/>
          <p:cNvGrpSpPr/>
          <p:nvPr/>
        </p:nvGrpSpPr>
        <p:grpSpPr>
          <a:xfrm>
            <a:off x="293452" y="2096852"/>
            <a:ext cx="3322651" cy="2231174"/>
            <a:chOff x="293452" y="1485821"/>
            <a:chExt cx="3322651" cy="2231174"/>
          </a:xfrm>
        </p:grpSpPr>
        <p:graphicFrame>
          <p:nvGraphicFramePr>
            <p:cNvPr id="64" name="Diagrama 2"/>
            <p:cNvGraphicFramePr/>
            <p:nvPr>
              <p:extLst>
                <p:ext uri="{D42A27DB-BD31-4B8C-83A1-F6EECF244321}">
                  <p14:modId xmlns:p14="http://schemas.microsoft.com/office/powerpoint/2010/main" val="4000599433"/>
                </p:ext>
              </p:extLst>
            </p:nvPr>
          </p:nvGraphicFramePr>
          <p:xfrm>
            <a:off x="293452" y="1612987"/>
            <a:ext cx="2989725" cy="21040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5" name="Grupo 14"/>
            <p:cNvGrpSpPr/>
            <p:nvPr/>
          </p:nvGrpSpPr>
          <p:grpSpPr>
            <a:xfrm>
              <a:off x="3174650" y="1485821"/>
              <a:ext cx="436149" cy="439570"/>
              <a:chOff x="3343272" y="1319202"/>
              <a:chExt cx="436149" cy="439570"/>
            </a:xfrm>
          </p:grpSpPr>
          <p:sp>
            <p:nvSpPr>
              <p:cNvPr id="74" name="Elipse 11"/>
              <p:cNvSpPr/>
              <p:nvPr/>
            </p:nvSpPr>
            <p:spPr>
              <a:xfrm>
                <a:off x="3343272" y="1319202"/>
                <a:ext cx="436149" cy="43957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2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5" name="Imagen 1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01"/>
              <a:stretch/>
            </p:blipFill>
            <p:spPr>
              <a:xfrm>
                <a:off x="3359191" y="1368976"/>
                <a:ext cx="415639" cy="312559"/>
              </a:xfrm>
              <a:prstGeom prst="rect">
                <a:avLst/>
              </a:prstGeom>
            </p:spPr>
          </p:pic>
        </p:grpSp>
        <p:grpSp>
          <p:nvGrpSpPr>
            <p:cNvPr id="66" name="Grupo 20"/>
            <p:cNvGrpSpPr/>
            <p:nvPr/>
          </p:nvGrpSpPr>
          <p:grpSpPr>
            <a:xfrm>
              <a:off x="3179954" y="2252644"/>
              <a:ext cx="436149" cy="439570"/>
              <a:chOff x="3179954" y="2252644"/>
              <a:chExt cx="436149" cy="439570"/>
            </a:xfrm>
          </p:grpSpPr>
          <p:sp>
            <p:nvSpPr>
              <p:cNvPr id="70" name="Elipse 58"/>
              <p:cNvSpPr/>
              <p:nvPr/>
            </p:nvSpPr>
            <p:spPr>
              <a:xfrm>
                <a:off x="3179954" y="2252644"/>
                <a:ext cx="436149" cy="43957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2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1" name="Imagen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1600"/>
              <a:stretch/>
            </p:blipFill>
            <p:spPr>
              <a:xfrm>
                <a:off x="3186502" y="2298713"/>
                <a:ext cx="275519" cy="160903"/>
              </a:xfrm>
              <a:prstGeom prst="rect">
                <a:avLst/>
              </a:prstGeom>
            </p:spPr>
          </p:pic>
          <p:pic>
            <p:nvPicPr>
              <p:cNvPr id="72" name="Imagen 1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050"/>
              <a:stretch/>
            </p:blipFill>
            <p:spPr>
              <a:xfrm>
                <a:off x="3267788" y="2486526"/>
                <a:ext cx="209623" cy="146631"/>
              </a:xfrm>
              <a:prstGeom prst="rect">
                <a:avLst/>
              </a:prstGeom>
            </p:spPr>
          </p:pic>
          <p:pic>
            <p:nvPicPr>
              <p:cNvPr id="73" name="Imagen 19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300"/>
              <a:stretch/>
            </p:blipFill>
            <p:spPr>
              <a:xfrm>
                <a:off x="3392929" y="2366188"/>
                <a:ext cx="213279" cy="137991"/>
              </a:xfrm>
              <a:prstGeom prst="rect">
                <a:avLst/>
              </a:prstGeom>
            </p:spPr>
          </p:pic>
        </p:grpSp>
        <p:grpSp>
          <p:nvGrpSpPr>
            <p:cNvPr id="67" name="Grupo 26"/>
            <p:cNvGrpSpPr/>
            <p:nvPr/>
          </p:nvGrpSpPr>
          <p:grpSpPr>
            <a:xfrm>
              <a:off x="3179444" y="3019467"/>
              <a:ext cx="436149" cy="439570"/>
              <a:chOff x="3179444" y="3019467"/>
              <a:chExt cx="436149" cy="439570"/>
            </a:xfrm>
          </p:grpSpPr>
          <p:sp>
            <p:nvSpPr>
              <p:cNvPr id="68" name="Elipse 59"/>
              <p:cNvSpPr/>
              <p:nvPr/>
            </p:nvSpPr>
            <p:spPr>
              <a:xfrm>
                <a:off x="3179444" y="3019467"/>
                <a:ext cx="436149" cy="43957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2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9" name="Imagen 2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350"/>
              <a:stretch/>
            </p:blipFill>
            <p:spPr>
              <a:xfrm>
                <a:off x="3230139" y="3110439"/>
                <a:ext cx="332656" cy="281592"/>
              </a:xfrm>
              <a:prstGeom prst="rect">
                <a:avLst/>
              </a:prstGeom>
            </p:spPr>
          </p:pic>
        </p:grpSp>
      </p:grpSp>
      <p:graphicFrame>
        <p:nvGraphicFramePr>
          <p:cNvPr id="76" name="Diagrama 77"/>
          <p:cNvGraphicFramePr/>
          <p:nvPr>
            <p:extLst>
              <p:ext uri="{D42A27DB-BD31-4B8C-83A1-F6EECF244321}">
                <p14:modId xmlns:p14="http://schemas.microsoft.com/office/powerpoint/2010/main" val="4244423501"/>
              </p:ext>
            </p:extLst>
          </p:nvPr>
        </p:nvGraphicFramePr>
        <p:xfrm>
          <a:off x="37901" y="4653136"/>
          <a:ext cx="3975568" cy="202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77" name="Grupo 82"/>
          <p:cNvGrpSpPr/>
          <p:nvPr/>
        </p:nvGrpSpPr>
        <p:grpSpPr>
          <a:xfrm>
            <a:off x="3755693" y="2116009"/>
            <a:ext cx="5472608" cy="4661363"/>
            <a:chOff x="3725345" y="1254978"/>
            <a:chExt cx="5631271" cy="4775290"/>
          </a:xfrm>
        </p:grpSpPr>
        <p:grpSp>
          <p:nvGrpSpPr>
            <p:cNvPr id="78" name="Grupo 83"/>
            <p:cNvGrpSpPr/>
            <p:nvPr/>
          </p:nvGrpSpPr>
          <p:grpSpPr>
            <a:xfrm>
              <a:off x="3725345" y="1254978"/>
              <a:ext cx="5631271" cy="4775290"/>
              <a:chOff x="3517471" y="1146863"/>
              <a:chExt cx="5709458" cy="4872238"/>
            </a:xfrm>
          </p:grpSpPr>
          <p:sp>
            <p:nvSpPr>
              <p:cNvPr id="82" name="Elipse 87"/>
              <p:cNvSpPr/>
              <p:nvPr/>
            </p:nvSpPr>
            <p:spPr>
              <a:xfrm>
                <a:off x="3982707" y="1146863"/>
                <a:ext cx="5042593" cy="487223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38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20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3" name="Grupo 88"/>
              <p:cNvGrpSpPr/>
              <p:nvPr/>
            </p:nvGrpSpPr>
            <p:grpSpPr>
              <a:xfrm>
                <a:off x="3517471" y="1844824"/>
                <a:ext cx="5709458" cy="3885209"/>
                <a:chOff x="3327038" y="1460758"/>
                <a:chExt cx="6321891" cy="4839785"/>
              </a:xfrm>
            </p:grpSpPr>
            <p:grpSp>
              <p:nvGrpSpPr>
                <p:cNvPr id="93" name="Grupo 98"/>
                <p:cNvGrpSpPr/>
                <p:nvPr/>
              </p:nvGrpSpPr>
              <p:grpSpPr>
                <a:xfrm>
                  <a:off x="3327038" y="1460758"/>
                  <a:ext cx="6321891" cy="4839785"/>
                  <a:chOff x="3327038" y="1460758"/>
                  <a:chExt cx="6321891" cy="4839785"/>
                </a:xfrm>
              </p:grpSpPr>
              <p:sp>
                <p:nvSpPr>
                  <p:cNvPr id="96" name="Elipse 101"/>
                  <p:cNvSpPr/>
                  <p:nvPr/>
                </p:nvSpPr>
                <p:spPr>
                  <a:xfrm rot="18377170">
                    <a:off x="4101747" y="3475830"/>
                    <a:ext cx="3749510" cy="1899916"/>
                  </a:xfrm>
                  <a:prstGeom prst="ellipse">
                    <a:avLst/>
                  </a:prstGeom>
                  <a:solidFill>
                    <a:schemeClr val="accent3">
                      <a:lumMod val="75000"/>
                      <a:alpha val="42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2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7" name="Elipse 102"/>
                  <p:cNvSpPr/>
                  <p:nvPr/>
                </p:nvSpPr>
                <p:spPr>
                  <a:xfrm rot="17301010">
                    <a:off x="5796461" y="3221725"/>
                    <a:ext cx="3891788" cy="2093326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  <a:alpha val="42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2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Elipse 103"/>
                  <p:cNvSpPr/>
                  <p:nvPr/>
                </p:nvSpPr>
                <p:spPr>
                  <a:xfrm rot="19849144">
                    <a:off x="3976758" y="1611107"/>
                    <a:ext cx="3552951" cy="1899915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  <a:alpha val="42000"/>
                    </a:schemeClr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200" dirty="0">
                      <a:solidFill>
                        <a:prstClr val="white"/>
                      </a:solidFill>
                    </a:endParaRPr>
                  </a:p>
                </p:txBody>
              </p:sp>
              <p:graphicFrame>
                <p:nvGraphicFramePr>
                  <p:cNvPr id="99" name="Diagrama 104"/>
                  <p:cNvGraphicFramePr/>
                  <p:nvPr>
                    <p:extLst/>
                  </p:nvPr>
                </p:nvGraphicFramePr>
                <p:xfrm>
                  <a:off x="3327038" y="1460758"/>
                  <a:ext cx="6321891" cy="4255998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18" r:lo="rId19" r:qs="rId20" r:cs="rId21"/>
                  </a:graphicData>
                </a:graphic>
              </p:graphicFrame>
            </p:grpSp>
            <p:sp>
              <p:nvSpPr>
                <p:cNvPr id="94" name="Rectángulo redondeado 99"/>
                <p:cNvSpPr/>
                <p:nvPr/>
              </p:nvSpPr>
              <p:spPr>
                <a:xfrm>
                  <a:off x="5815739" y="3156709"/>
                  <a:ext cx="1344488" cy="864096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CuadroTexto 100"/>
                <p:cNvSpPr txBox="1"/>
                <p:nvPr/>
              </p:nvSpPr>
              <p:spPr>
                <a:xfrm>
                  <a:off x="5875769" y="3156709"/>
                  <a:ext cx="1224137" cy="8816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b="1" dirty="0">
                      <a:solidFill>
                        <a:prstClr val="white"/>
                      </a:solidFill>
                      <a:latin typeface="Neo Sans" panose="020B0504020202020204" pitchFamily="34" charset="0"/>
                    </a:rPr>
                    <a:t>TD 4.5  </a:t>
                  </a:r>
                  <a:r>
                    <a:rPr lang="en-US" sz="1200" dirty="0">
                      <a:solidFill>
                        <a:prstClr val="white"/>
                      </a:solidFill>
                      <a:latin typeface="Neo Sans" panose="020B0504020202020204" pitchFamily="34" charset="0"/>
                    </a:rPr>
                    <a:t>Travel Companion</a:t>
                  </a:r>
                  <a:endParaRPr lang="en-US" sz="1400" dirty="0">
                    <a:solidFill>
                      <a:prstClr val="white"/>
                    </a:solidFill>
                    <a:latin typeface="Neo Sans" panose="020B0504020202020204" pitchFamily="34" charset="0"/>
                  </a:endParaRPr>
                </a:p>
              </p:txBody>
            </p:sp>
          </p:grpSp>
          <p:grpSp>
            <p:nvGrpSpPr>
              <p:cNvPr id="84" name="Grupo 89"/>
              <p:cNvGrpSpPr/>
              <p:nvPr/>
            </p:nvGrpSpPr>
            <p:grpSpPr>
              <a:xfrm>
                <a:off x="5547005" y="2590299"/>
                <a:ext cx="436149" cy="439569"/>
                <a:chOff x="3983039" y="1736389"/>
                <a:chExt cx="436149" cy="439569"/>
              </a:xfrm>
            </p:grpSpPr>
            <p:sp>
              <p:nvSpPr>
                <p:cNvPr id="91" name="Elipse 96"/>
                <p:cNvSpPr/>
                <p:nvPr/>
              </p:nvSpPr>
              <p:spPr>
                <a:xfrm>
                  <a:off x="3983039" y="1736389"/>
                  <a:ext cx="436149" cy="43956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200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92" name="Imagen 97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4801"/>
                <a:stretch/>
              </p:blipFill>
              <p:spPr>
                <a:xfrm>
                  <a:off x="3998958" y="1786161"/>
                  <a:ext cx="415639" cy="312559"/>
                </a:xfrm>
                <a:prstGeom prst="rect">
                  <a:avLst/>
                </a:prstGeom>
              </p:spPr>
            </p:pic>
          </p:grpSp>
          <p:grpSp>
            <p:nvGrpSpPr>
              <p:cNvPr id="85" name="Grupo 90"/>
              <p:cNvGrpSpPr/>
              <p:nvPr/>
            </p:nvGrpSpPr>
            <p:grpSpPr>
              <a:xfrm>
                <a:off x="7217975" y="3816222"/>
                <a:ext cx="436149" cy="439570"/>
                <a:chOff x="2525422" y="2168926"/>
                <a:chExt cx="436149" cy="439570"/>
              </a:xfrm>
            </p:grpSpPr>
            <p:sp>
              <p:nvSpPr>
                <p:cNvPr id="87" name="Elipse 92"/>
                <p:cNvSpPr/>
                <p:nvPr/>
              </p:nvSpPr>
              <p:spPr>
                <a:xfrm>
                  <a:off x="2525422" y="2168926"/>
                  <a:ext cx="436149" cy="43957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200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88" name="Imagen 93"/>
                <p:cNvPicPr>
                  <a:picLocks noChangeAspect="1"/>
                </p:cNvPicPr>
                <p:nvPr/>
              </p:nvPicPr>
              <p:blipFill rotWithShape="1"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1600"/>
                <a:stretch/>
              </p:blipFill>
              <p:spPr>
                <a:xfrm>
                  <a:off x="2531971" y="2214995"/>
                  <a:ext cx="275519" cy="160903"/>
                </a:xfrm>
                <a:prstGeom prst="rect">
                  <a:avLst/>
                </a:prstGeom>
              </p:spPr>
            </p:pic>
            <p:pic>
              <p:nvPicPr>
                <p:cNvPr id="89" name="Imagen 94"/>
                <p:cNvPicPr>
                  <a:picLocks noChangeAspect="1"/>
                </p:cNvPicPr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050"/>
                <a:stretch/>
              </p:blipFill>
              <p:spPr>
                <a:xfrm>
                  <a:off x="2613257" y="2402809"/>
                  <a:ext cx="209623" cy="146631"/>
                </a:xfrm>
                <a:prstGeom prst="rect">
                  <a:avLst/>
                </a:prstGeom>
              </p:spPr>
            </p:pic>
            <p:pic>
              <p:nvPicPr>
                <p:cNvPr id="90" name="Imagen 95"/>
                <p:cNvPicPr>
                  <a:picLocks noChangeAspect="1"/>
                </p:cNvPicPr>
                <p:nvPr/>
              </p:nvPicPr>
              <p:blipFill rotWithShape="1"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5300"/>
                <a:stretch/>
              </p:blipFill>
              <p:spPr>
                <a:xfrm>
                  <a:off x="2738398" y="2282470"/>
                  <a:ext cx="213279" cy="137991"/>
                </a:xfrm>
                <a:prstGeom prst="rect">
                  <a:avLst/>
                </a:prstGeom>
              </p:spPr>
            </p:pic>
          </p:grpSp>
          <p:sp>
            <p:nvSpPr>
              <p:cNvPr id="86" name="CuadroTexto 91"/>
              <p:cNvSpPr txBox="1"/>
              <p:nvPr/>
            </p:nvSpPr>
            <p:spPr>
              <a:xfrm>
                <a:off x="7137731" y="1739108"/>
                <a:ext cx="1452952" cy="772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dirty="0">
                    <a:solidFill>
                      <a:srgbClr val="002060"/>
                    </a:solidFill>
                    <a:latin typeface="Neo Sans" panose="020B0504020202020204" pitchFamily="34" charset="0"/>
                  </a:rPr>
                  <a:t>TD 4.7  </a:t>
                </a:r>
                <a:r>
                  <a:rPr lang="en-US" sz="1400" dirty="0">
                    <a:solidFill>
                      <a:srgbClr val="002060"/>
                    </a:solidFill>
                    <a:latin typeface="Neo Sans" panose="020B0504020202020204" pitchFamily="34" charset="0"/>
                  </a:rPr>
                  <a:t>Integration &amp; Demonstration</a:t>
                </a:r>
              </a:p>
            </p:txBody>
          </p:sp>
        </p:grpSp>
        <p:grpSp>
          <p:nvGrpSpPr>
            <p:cNvPr id="79" name="Grupo 84"/>
            <p:cNvGrpSpPr/>
            <p:nvPr/>
          </p:nvGrpSpPr>
          <p:grpSpPr>
            <a:xfrm>
              <a:off x="5804422" y="4006141"/>
              <a:ext cx="436149" cy="439570"/>
              <a:chOff x="3179444" y="3019467"/>
              <a:chExt cx="436149" cy="439570"/>
            </a:xfrm>
          </p:grpSpPr>
          <p:sp>
            <p:nvSpPr>
              <p:cNvPr id="80" name="Elipse 85"/>
              <p:cNvSpPr/>
              <p:nvPr/>
            </p:nvSpPr>
            <p:spPr>
              <a:xfrm>
                <a:off x="3179444" y="3019467"/>
                <a:ext cx="436149" cy="43957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2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81" name="Imagen 86"/>
              <p:cNvPicPr>
                <a:picLocks noChangeAspect="1"/>
              </p:cNvPicPr>
              <p:nvPr/>
            </p:nvPicPr>
            <p:blipFill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350"/>
              <a:stretch/>
            </p:blipFill>
            <p:spPr>
              <a:xfrm>
                <a:off x="3230139" y="3110439"/>
                <a:ext cx="332656" cy="281592"/>
              </a:xfrm>
              <a:prstGeom prst="rect">
                <a:avLst/>
              </a:prstGeom>
            </p:spPr>
          </p:pic>
        </p:grpSp>
      </p:grpSp>
      <p:grpSp>
        <p:nvGrpSpPr>
          <p:cNvPr id="100" name="Grupo 110"/>
          <p:cNvGrpSpPr/>
          <p:nvPr/>
        </p:nvGrpSpPr>
        <p:grpSpPr>
          <a:xfrm>
            <a:off x="3794890" y="4894070"/>
            <a:ext cx="294745" cy="286888"/>
            <a:chOff x="3906884" y="1839381"/>
            <a:chExt cx="436149" cy="439570"/>
          </a:xfrm>
        </p:grpSpPr>
        <p:sp>
          <p:nvSpPr>
            <p:cNvPr id="101" name="Elipse 106"/>
            <p:cNvSpPr/>
            <p:nvPr/>
          </p:nvSpPr>
          <p:spPr>
            <a:xfrm>
              <a:off x="3906884" y="1839381"/>
              <a:ext cx="436149" cy="43957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200" dirty="0">
                <a:solidFill>
                  <a:prstClr val="white"/>
                </a:solidFill>
              </a:endParaRPr>
            </a:p>
          </p:txBody>
        </p:sp>
        <p:pic>
          <p:nvPicPr>
            <p:cNvPr id="102" name="Imagen 107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00"/>
            <a:stretch/>
          </p:blipFill>
          <p:spPr>
            <a:xfrm>
              <a:off x="3913432" y="1885450"/>
              <a:ext cx="275519" cy="160903"/>
            </a:xfrm>
            <a:prstGeom prst="rect">
              <a:avLst/>
            </a:prstGeom>
          </p:spPr>
        </p:pic>
        <p:pic>
          <p:nvPicPr>
            <p:cNvPr id="103" name="Imagen 108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50"/>
            <a:stretch/>
          </p:blipFill>
          <p:spPr>
            <a:xfrm>
              <a:off x="3994718" y="2073263"/>
              <a:ext cx="209623" cy="146631"/>
            </a:xfrm>
            <a:prstGeom prst="rect">
              <a:avLst/>
            </a:prstGeom>
          </p:spPr>
        </p:pic>
        <p:pic>
          <p:nvPicPr>
            <p:cNvPr id="104" name="Imagen 109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00"/>
            <a:stretch/>
          </p:blipFill>
          <p:spPr>
            <a:xfrm>
              <a:off x="4119859" y="1952925"/>
              <a:ext cx="213279" cy="137991"/>
            </a:xfrm>
            <a:prstGeom prst="rect">
              <a:avLst/>
            </a:prstGeom>
          </p:spPr>
        </p:pic>
      </p:grpSp>
      <p:grpSp>
        <p:nvGrpSpPr>
          <p:cNvPr id="105" name="Grupo 111"/>
          <p:cNvGrpSpPr/>
          <p:nvPr/>
        </p:nvGrpSpPr>
        <p:grpSpPr>
          <a:xfrm>
            <a:off x="3794952" y="5198521"/>
            <a:ext cx="294745" cy="286888"/>
            <a:chOff x="3906884" y="1839381"/>
            <a:chExt cx="436149" cy="439570"/>
          </a:xfrm>
        </p:grpSpPr>
        <p:sp>
          <p:nvSpPr>
            <p:cNvPr id="106" name="Elipse 112"/>
            <p:cNvSpPr/>
            <p:nvPr/>
          </p:nvSpPr>
          <p:spPr>
            <a:xfrm>
              <a:off x="3906884" y="1839381"/>
              <a:ext cx="436149" cy="43957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200" dirty="0">
                <a:solidFill>
                  <a:prstClr val="white"/>
                </a:solidFill>
              </a:endParaRPr>
            </a:p>
          </p:txBody>
        </p:sp>
        <p:pic>
          <p:nvPicPr>
            <p:cNvPr id="107" name="Imagen 113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00"/>
            <a:stretch/>
          </p:blipFill>
          <p:spPr>
            <a:xfrm>
              <a:off x="3913432" y="1885450"/>
              <a:ext cx="275519" cy="160903"/>
            </a:xfrm>
            <a:prstGeom prst="rect">
              <a:avLst/>
            </a:prstGeom>
          </p:spPr>
        </p:pic>
        <p:pic>
          <p:nvPicPr>
            <p:cNvPr id="108" name="Imagen 11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50"/>
            <a:stretch/>
          </p:blipFill>
          <p:spPr>
            <a:xfrm>
              <a:off x="3994718" y="2073263"/>
              <a:ext cx="209623" cy="146631"/>
            </a:xfrm>
            <a:prstGeom prst="rect">
              <a:avLst/>
            </a:prstGeom>
          </p:spPr>
        </p:pic>
        <p:pic>
          <p:nvPicPr>
            <p:cNvPr id="109" name="Imagen 115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00"/>
            <a:stretch/>
          </p:blipFill>
          <p:spPr>
            <a:xfrm>
              <a:off x="4119859" y="1952925"/>
              <a:ext cx="213279" cy="137991"/>
            </a:xfrm>
            <a:prstGeom prst="rect">
              <a:avLst/>
            </a:prstGeom>
          </p:spPr>
        </p:pic>
      </p:grpSp>
      <p:grpSp>
        <p:nvGrpSpPr>
          <p:cNvPr id="110" name="Grupo 118"/>
          <p:cNvGrpSpPr/>
          <p:nvPr/>
        </p:nvGrpSpPr>
        <p:grpSpPr>
          <a:xfrm>
            <a:off x="3794890" y="6105080"/>
            <a:ext cx="294745" cy="286840"/>
            <a:chOff x="4172740" y="5417535"/>
            <a:chExt cx="418056" cy="420544"/>
          </a:xfrm>
        </p:grpSpPr>
        <p:sp>
          <p:nvSpPr>
            <p:cNvPr id="111" name="Elipse 116"/>
            <p:cNvSpPr/>
            <p:nvPr/>
          </p:nvSpPr>
          <p:spPr>
            <a:xfrm>
              <a:off x="4172740" y="5417535"/>
              <a:ext cx="418056" cy="42054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200" dirty="0">
                <a:solidFill>
                  <a:prstClr val="white"/>
                </a:solidFill>
              </a:endParaRPr>
            </a:p>
          </p:txBody>
        </p:sp>
        <p:pic>
          <p:nvPicPr>
            <p:cNvPr id="112" name="Imagen 117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01"/>
            <a:stretch/>
          </p:blipFill>
          <p:spPr>
            <a:xfrm>
              <a:off x="4187999" y="5465153"/>
              <a:ext cx="398397" cy="299031"/>
            </a:xfrm>
            <a:prstGeom prst="rect">
              <a:avLst/>
            </a:prstGeom>
          </p:spPr>
        </p:pic>
      </p:grpSp>
      <p:grpSp>
        <p:nvGrpSpPr>
          <p:cNvPr id="113" name="Grupo 119"/>
          <p:cNvGrpSpPr/>
          <p:nvPr/>
        </p:nvGrpSpPr>
        <p:grpSpPr>
          <a:xfrm>
            <a:off x="3796391" y="4581128"/>
            <a:ext cx="294745" cy="286840"/>
            <a:chOff x="4172740" y="5417535"/>
            <a:chExt cx="418056" cy="420544"/>
          </a:xfrm>
        </p:grpSpPr>
        <p:sp>
          <p:nvSpPr>
            <p:cNvPr id="114" name="Elipse 120"/>
            <p:cNvSpPr/>
            <p:nvPr/>
          </p:nvSpPr>
          <p:spPr>
            <a:xfrm>
              <a:off x="4172740" y="5417535"/>
              <a:ext cx="418056" cy="42054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200" dirty="0">
                <a:solidFill>
                  <a:prstClr val="white"/>
                </a:solidFill>
              </a:endParaRPr>
            </a:p>
          </p:txBody>
        </p:sp>
        <p:pic>
          <p:nvPicPr>
            <p:cNvPr id="115" name="Imagen 121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01"/>
            <a:stretch/>
          </p:blipFill>
          <p:spPr>
            <a:xfrm>
              <a:off x="4187999" y="5465153"/>
              <a:ext cx="398397" cy="299031"/>
            </a:xfrm>
            <a:prstGeom prst="rect">
              <a:avLst/>
            </a:prstGeom>
          </p:spPr>
        </p:pic>
      </p:grpSp>
      <p:grpSp>
        <p:nvGrpSpPr>
          <p:cNvPr id="116" name="Grupo 124"/>
          <p:cNvGrpSpPr/>
          <p:nvPr/>
        </p:nvGrpSpPr>
        <p:grpSpPr>
          <a:xfrm>
            <a:off x="3791225" y="5498469"/>
            <a:ext cx="294299" cy="286184"/>
            <a:chOff x="4240561" y="5434905"/>
            <a:chExt cx="423860" cy="429083"/>
          </a:xfrm>
        </p:grpSpPr>
        <p:sp>
          <p:nvSpPr>
            <p:cNvPr id="117" name="Elipse 122"/>
            <p:cNvSpPr/>
            <p:nvPr/>
          </p:nvSpPr>
          <p:spPr>
            <a:xfrm>
              <a:off x="4240561" y="5434905"/>
              <a:ext cx="423860" cy="42908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200" dirty="0">
                <a:solidFill>
                  <a:prstClr val="white"/>
                </a:solidFill>
              </a:endParaRPr>
            </a:p>
          </p:txBody>
        </p:sp>
        <p:pic>
          <p:nvPicPr>
            <p:cNvPr id="118" name="Imagen 123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50"/>
            <a:stretch/>
          </p:blipFill>
          <p:spPr>
            <a:xfrm>
              <a:off x="4289828" y="5523707"/>
              <a:ext cx="323283" cy="274874"/>
            </a:xfrm>
            <a:prstGeom prst="rect">
              <a:avLst/>
            </a:prstGeom>
          </p:spPr>
        </p:pic>
      </p:grpSp>
      <p:grpSp>
        <p:nvGrpSpPr>
          <p:cNvPr id="119" name="Grupo 125"/>
          <p:cNvGrpSpPr/>
          <p:nvPr/>
        </p:nvGrpSpPr>
        <p:grpSpPr>
          <a:xfrm>
            <a:off x="3791225" y="5800974"/>
            <a:ext cx="294299" cy="286184"/>
            <a:chOff x="4240561" y="5434905"/>
            <a:chExt cx="423860" cy="429083"/>
          </a:xfrm>
        </p:grpSpPr>
        <p:sp>
          <p:nvSpPr>
            <p:cNvPr id="120" name="Elipse 126"/>
            <p:cNvSpPr/>
            <p:nvPr/>
          </p:nvSpPr>
          <p:spPr>
            <a:xfrm>
              <a:off x="4240561" y="5434905"/>
              <a:ext cx="423860" cy="42908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1200" dirty="0">
                <a:solidFill>
                  <a:prstClr val="white"/>
                </a:solidFill>
              </a:endParaRPr>
            </a:p>
          </p:txBody>
        </p:sp>
        <p:pic>
          <p:nvPicPr>
            <p:cNvPr id="121" name="Imagen 127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50"/>
            <a:stretch/>
          </p:blipFill>
          <p:spPr>
            <a:xfrm>
              <a:off x="4289828" y="5523707"/>
              <a:ext cx="323283" cy="274874"/>
            </a:xfrm>
            <a:prstGeom prst="rect">
              <a:avLst/>
            </a:prstGeom>
          </p:spPr>
        </p:pic>
      </p:grpSp>
      <p:cxnSp>
        <p:nvCxnSpPr>
          <p:cNvPr id="122" name="Straight Connector 2"/>
          <p:cNvCxnSpPr/>
          <p:nvPr/>
        </p:nvCxnSpPr>
        <p:spPr>
          <a:xfrm flipH="1">
            <a:off x="196005" y="1124744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90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74" y="80628"/>
            <a:ext cx="860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Functional view </a:t>
            </a:r>
          </a:p>
        </p:txBody>
      </p:sp>
      <p:grpSp>
        <p:nvGrpSpPr>
          <p:cNvPr id="62" name="Grupo 20"/>
          <p:cNvGrpSpPr/>
          <p:nvPr/>
        </p:nvGrpSpPr>
        <p:grpSpPr>
          <a:xfrm>
            <a:off x="2622581" y="6226339"/>
            <a:ext cx="3831325" cy="659045"/>
            <a:chOff x="1518233" y="7591471"/>
            <a:chExt cx="3831325" cy="659045"/>
          </a:xfrm>
        </p:grpSpPr>
        <p:pic>
          <p:nvPicPr>
            <p:cNvPr id="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67301" y="7591471"/>
              <a:ext cx="639074" cy="65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18233" y="7703479"/>
              <a:ext cx="659045" cy="494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42884" y="7687159"/>
              <a:ext cx="534226" cy="4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24118" y="7675968"/>
              <a:ext cx="482465" cy="53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32538" y="7701487"/>
              <a:ext cx="659045" cy="494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67093" y="7684819"/>
              <a:ext cx="482465" cy="53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8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83" y="1926600"/>
            <a:ext cx="784725" cy="978734"/>
          </a:xfrm>
          <a:prstGeom prst="rect">
            <a:avLst/>
          </a:prstGeom>
        </p:spPr>
      </p:pic>
      <p:sp>
        <p:nvSpPr>
          <p:cNvPr id="129" name="Rectángulo redondeado 26"/>
          <p:cNvSpPr/>
          <p:nvPr/>
        </p:nvSpPr>
        <p:spPr>
          <a:xfrm>
            <a:off x="2592403" y="2956804"/>
            <a:ext cx="4126811" cy="2847765"/>
          </a:xfrm>
          <a:prstGeom prst="roundRect">
            <a:avLst>
              <a:gd name="adj" fmla="val 47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0" name="CuadroTexto 27"/>
          <p:cNvSpPr txBox="1"/>
          <p:nvPr/>
        </p:nvSpPr>
        <p:spPr>
          <a:xfrm>
            <a:off x="5196393" y="2631474"/>
            <a:ext cx="156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02060"/>
                </a:solidFill>
              </a:rPr>
              <a:t>IP4 </a:t>
            </a:r>
            <a:r>
              <a:rPr lang="es-ES" b="1" i="1" dirty="0" err="1">
                <a:solidFill>
                  <a:srgbClr val="002060"/>
                </a:solidFill>
              </a:rPr>
              <a:t>ecosystem</a:t>
            </a:r>
            <a:endParaRPr lang="es-ES" b="1" i="1" dirty="0">
              <a:solidFill>
                <a:srgbClr val="002060"/>
              </a:solidFill>
            </a:endParaRPr>
          </a:p>
        </p:txBody>
      </p:sp>
      <p:sp>
        <p:nvSpPr>
          <p:cNvPr id="131" name="CuadroTexto 28"/>
          <p:cNvSpPr txBox="1"/>
          <p:nvPr/>
        </p:nvSpPr>
        <p:spPr>
          <a:xfrm>
            <a:off x="4619338" y="1740742"/>
            <a:ext cx="15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>
                <a:solidFill>
                  <a:srgbClr val="D818C1"/>
                </a:solidFill>
              </a:rPr>
              <a:t>Travel</a:t>
            </a:r>
            <a:r>
              <a:rPr lang="es-ES" b="1" i="1" dirty="0">
                <a:solidFill>
                  <a:srgbClr val="D818C1"/>
                </a:solidFill>
              </a:rPr>
              <a:t> </a:t>
            </a:r>
            <a:r>
              <a:rPr lang="es-ES" b="1" i="1" dirty="0" err="1">
                <a:solidFill>
                  <a:srgbClr val="D818C1"/>
                </a:solidFill>
              </a:rPr>
              <a:t>Companion</a:t>
            </a:r>
            <a:endParaRPr lang="es-ES" b="1" i="1" dirty="0">
              <a:solidFill>
                <a:srgbClr val="D818C1"/>
              </a:solidFill>
            </a:endParaRPr>
          </a:p>
        </p:txBody>
      </p:sp>
      <p:pic>
        <p:nvPicPr>
          <p:cNvPr id="132" name="Imagen 2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540409" y="3974739"/>
            <a:ext cx="1685965" cy="1232473"/>
          </a:xfrm>
          <a:prstGeom prst="rect">
            <a:avLst/>
          </a:prstGeom>
        </p:spPr>
      </p:pic>
      <p:sp>
        <p:nvSpPr>
          <p:cNvPr id="133" name="Rectángulo redondeado 30"/>
          <p:cNvSpPr/>
          <p:nvPr/>
        </p:nvSpPr>
        <p:spPr>
          <a:xfrm>
            <a:off x="2688518" y="3321017"/>
            <a:ext cx="3992217" cy="504027"/>
          </a:xfrm>
          <a:prstGeom prst="roundRect">
            <a:avLst>
              <a:gd name="adj" fmla="val 10707"/>
            </a:avLst>
          </a:prstGeom>
          <a:noFill/>
          <a:ln>
            <a:solidFill>
              <a:srgbClr val="D81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prstClr val="white"/>
              </a:solidFill>
            </a:endParaRPr>
          </a:p>
        </p:txBody>
      </p:sp>
      <p:pic>
        <p:nvPicPr>
          <p:cNvPr id="134" name="Picture 13"/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rgbClr val="FFC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442" y="3134537"/>
            <a:ext cx="635686" cy="5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56"/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rgbClr val="FFC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060" y="3145547"/>
            <a:ext cx="647775" cy="54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63"/>
          <p:cNvPicPr>
            <a:picLocks noChangeAspect="1" noChangeArrowheads="1"/>
          </p:cNvPicPr>
          <p:nvPr/>
        </p:nvPicPr>
        <p:blipFill>
          <a:blip r:embed="rId11" cstate="email">
            <a:duotone>
              <a:prstClr val="black"/>
              <a:srgbClr val="FFC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582" y="3133380"/>
            <a:ext cx="647775" cy="56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12"/>
          <p:cNvPicPr>
            <a:picLocks noChangeAspect="1" noChangeArrowheads="1"/>
          </p:cNvPicPr>
          <p:nvPr/>
        </p:nvPicPr>
        <p:blipFill>
          <a:blip r:embed="rId12" cstate="email">
            <a:duotone>
              <a:prstClr val="black"/>
              <a:srgbClr val="FFC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468" y="3130328"/>
            <a:ext cx="648196" cy="57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CuadroTexto 35"/>
          <p:cNvSpPr txBox="1"/>
          <p:nvPr/>
        </p:nvSpPr>
        <p:spPr>
          <a:xfrm>
            <a:off x="3496610" y="2939925"/>
            <a:ext cx="207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i="1" dirty="0" err="1">
                <a:solidFill>
                  <a:srgbClr val="D818C1"/>
                </a:solidFill>
              </a:rPr>
              <a:t>Traveller</a:t>
            </a:r>
            <a:r>
              <a:rPr lang="es-ES" b="1" i="1" dirty="0">
                <a:solidFill>
                  <a:srgbClr val="D818C1"/>
                </a:solidFill>
              </a:rPr>
              <a:t> </a:t>
            </a:r>
            <a:r>
              <a:rPr lang="es-ES" b="1" i="1" dirty="0" err="1">
                <a:solidFill>
                  <a:srgbClr val="D818C1"/>
                </a:solidFill>
              </a:rPr>
              <a:t>services</a:t>
            </a:r>
            <a:endParaRPr lang="es-ES" b="1" i="1" dirty="0">
              <a:solidFill>
                <a:srgbClr val="D818C1"/>
              </a:solidFill>
            </a:endParaRPr>
          </a:p>
        </p:txBody>
      </p:sp>
      <p:pic>
        <p:nvPicPr>
          <p:cNvPr id="139" name="Picture 11"/>
          <p:cNvPicPr>
            <a:picLocks noChangeAspect="1" noChangeArrowheads="1"/>
          </p:cNvPicPr>
          <p:nvPr/>
        </p:nvPicPr>
        <p:blipFill>
          <a:blip r:embed="rId13" cstate="email">
            <a:duotone>
              <a:prstClr val="black"/>
              <a:srgbClr val="FFC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629" y="3114519"/>
            <a:ext cx="620556" cy="58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CuadroTexto 37"/>
          <p:cNvSpPr txBox="1"/>
          <p:nvPr/>
        </p:nvSpPr>
        <p:spPr>
          <a:xfrm>
            <a:off x="2645450" y="3579016"/>
            <a:ext cx="756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b="1" i="1">
                <a:solidFill>
                  <a:srgbClr val="D818C1"/>
                </a:solidFill>
              </a:defRPr>
            </a:lvl1pPr>
          </a:lstStyle>
          <a:p>
            <a:r>
              <a:rPr lang="es-ES" sz="900" i="0" dirty="0" err="1"/>
              <a:t>Planning</a:t>
            </a:r>
            <a:endParaRPr lang="es-ES" sz="900" i="0" dirty="0"/>
          </a:p>
        </p:txBody>
      </p:sp>
      <p:sp>
        <p:nvSpPr>
          <p:cNvPr id="141" name="CuadroTexto 38"/>
          <p:cNvSpPr txBox="1"/>
          <p:nvPr/>
        </p:nvSpPr>
        <p:spPr>
          <a:xfrm>
            <a:off x="3274673" y="3579364"/>
            <a:ext cx="83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b="1" i="1">
                <a:solidFill>
                  <a:srgbClr val="D818C1"/>
                </a:solidFill>
              </a:defRPr>
            </a:lvl1pPr>
          </a:lstStyle>
          <a:p>
            <a:r>
              <a:rPr lang="es-ES" sz="900" i="0" dirty="0"/>
              <a:t>Shopping</a:t>
            </a:r>
          </a:p>
        </p:txBody>
      </p:sp>
      <p:sp>
        <p:nvSpPr>
          <p:cNvPr id="142" name="CuadroTexto 39"/>
          <p:cNvSpPr txBox="1"/>
          <p:nvPr/>
        </p:nvSpPr>
        <p:spPr>
          <a:xfrm>
            <a:off x="3944216" y="3579364"/>
            <a:ext cx="83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b="1" i="1">
                <a:solidFill>
                  <a:srgbClr val="D818C1"/>
                </a:solidFill>
              </a:defRPr>
            </a:lvl1pPr>
          </a:lstStyle>
          <a:p>
            <a:r>
              <a:rPr lang="es-ES" sz="900" i="0" dirty="0" err="1"/>
              <a:t>Ticketing</a:t>
            </a:r>
            <a:endParaRPr lang="es-ES" sz="900" i="0" dirty="0"/>
          </a:p>
        </p:txBody>
      </p:sp>
      <p:sp>
        <p:nvSpPr>
          <p:cNvPr id="143" name="CuadroTexto 40"/>
          <p:cNvSpPr txBox="1"/>
          <p:nvPr/>
        </p:nvSpPr>
        <p:spPr>
          <a:xfrm>
            <a:off x="4645940" y="3588938"/>
            <a:ext cx="83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b="1" i="1">
                <a:solidFill>
                  <a:srgbClr val="D818C1"/>
                </a:solidFill>
              </a:defRPr>
            </a:lvl1pPr>
          </a:lstStyle>
          <a:p>
            <a:r>
              <a:rPr lang="es-ES" sz="900" i="0" dirty="0" err="1"/>
              <a:t>Navigating</a:t>
            </a:r>
            <a:endParaRPr lang="es-ES" sz="900" i="0" dirty="0"/>
          </a:p>
        </p:txBody>
      </p:sp>
      <p:sp>
        <p:nvSpPr>
          <p:cNvPr id="144" name="CuadroTexto 41"/>
          <p:cNvSpPr txBox="1"/>
          <p:nvPr/>
        </p:nvSpPr>
        <p:spPr>
          <a:xfrm>
            <a:off x="5211563" y="3587972"/>
            <a:ext cx="83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b="1" i="1">
                <a:solidFill>
                  <a:srgbClr val="D818C1"/>
                </a:solidFill>
              </a:defRPr>
            </a:lvl1pPr>
          </a:lstStyle>
          <a:p>
            <a:r>
              <a:rPr lang="es-ES" sz="900" i="0" dirty="0"/>
              <a:t>Tracking</a:t>
            </a:r>
          </a:p>
        </p:txBody>
      </p:sp>
      <p:sp>
        <p:nvSpPr>
          <p:cNvPr id="145" name="CuadroTexto 42"/>
          <p:cNvSpPr txBox="1"/>
          <p:nvPr/>
        </p:nvSpPr>
        <p:spPr>
          <a:xfrm>
            <a:off x="5856226" y="3575301"/>
            <a:ext cx="831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b="1" i="1">
                <a:solidFill>
                  <a:srgbClr val="D818C1"/>
                </a:solidFill>
              </a:defRPr>
            </a:lvl1pPr>
          </a:lstStyle>
          <a:p>
            <a:r>
              <a:rPr lang="es-ES" sz="900" i="0" dirty="0" err="1"/>
              <a:t>After</a:t>
            </a:r>
            <a:r>
              <a:rPr lang="es-ES" sz="900" i="0" dirty="0"/>
              <a:t> sales</a:t>
            </a:r>
          </a:p>
        </p:txBody>
      </p:sp>
      <p:grpSp>
        <p:nvGrpSpPr>
          <p:cNvPr id="146" name="Grupo 43"/>
          <p:cNvGrpSpPr/>
          <p:nvPr/>
        </p:nvGrpSpPr>
        <p:grpSpPr>
          <a:xfrm>
            <a:off x="6078958" y="3204635"/>
            <a:ext cx="447675" cy="485775"/>
            <a:chOff x="4211002" y="4442663"/>
            <a:chExt cx="447675" cy="485775"/>
          </a:xfrm>
        </p:grpSpPr>
        <p:pic>
          <p:nvPicPr>
            <p:cNvPr id="147" name="Imagen 7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1002" y="4442663"/>
              <a:ext cx="447675" cy="485775"/>
            </a:xfrm>
            <a:prstGeom prst="rect">
              <a:avLst/>
            </a:prstGeom>
          </p:spPr>
        </p:pic>
        <p:pic>
          <p:nvPicPr>
            <p:cNvPr id="148" name="Picture 2" descr="Bildergebnis für aftersales icon"/>
            <p:cNvPicPr>
              <a:picLocks noChangeAspect="1" noChangeArrowheads="1"/>
            </p:cNvPicPr>
            <p:nvPr/>
          </p:nvPicPr>
          <p:blipFill>
            <a:blip r:embed="rId1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615" y="4564474"/>
              <a:ext cx="305335" cy="293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9" name="CuadroTexto 44"/>
          <p:cNvSpPr txBox="1"/>
          <p:nvPr/>
        </p:nvSpPr>
        <p:spPr>
          <a:xfrm>
            <a:off x="2576790" y="4080020"/>
            <a:ext cx="15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>
                <a:solidFill>
                  <a:srgbClr val="55BCE0"/>
                </a:solidFill>
              </a:rPr>
              <a:t>Logic</a:t>
            </a:r>
            <a:r>
              <a:rPr lang="es-ES" b="1" i="1" dirty="0">
                <a:solidFill>
                  <a:srgbClr val="55BCE0"/>
                </a:solidFill>
              </a:rPr>
              <a:t> and </a:t>
            </a:r>
            <a:r>
              <a:rPr lang="es-ES" b="1" i="1" dirty="0" err="1">
                <a:solidFill>
                  <a:srgbClr val="55BCE0"/>
                </a:solidFill>
              </a:rPr>
              <a:t>orchestration</a:t>
            </a:r>
            <a:endParaRPr lang="es-ES" b="1" i="1" dirty="0">
              <a:solidFill>
                <a:srgbClr val="55BCE0"/>
              </a:solidFill>
            </a:endParaRPr>
          </a:p>
        </p:txBody>
      </p:sp>
      <p:sp>
        <p:nvSpPr>
          <p:cNvPr id="150" name="Rectángulo redondeado 45"/>
          <p:cNvSpPr/>
          <p:nvPr/>
        </p:nvSpPr>
        <p:spPr>
          <a:xfrm>
            <a:off x="5315483" y="3891620"/>
            <a:ext cx="1325416" cy="1542338"/>
          </a:xfrm>
          <a:prstGeom prst="roundRect">
            <a:avLst>
              <a:gd name="adj" fmla="val 1070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51" name="Rectángulo redondeado 46"/>
          <p:cNvSpPr/>
          <p:nvPr/>
        </p:nvSpPr>
        <p:spPr>
          <a:xfrm>
            <a:off x="2648682" y="5243874"/>
            <a:ext cx="3992217" cy="504027"/>
          </a:xfrm>
          <a:prstGeom prst="roundRect">
            <a:avLst>
              <a:gd name="adj" fmla="val 10707"/>
            </a:avLst>
          </a:prstGeom>
          <a:solidFill>
            <a:srgbClr val="FFA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152" name="Grupo 47"/>
          <p:cNvGrpSpPr/>
          <p:nvPr/>
        </p:nvGrpSpPr>
        <p:grpSpPr>
          <a:xfrm>
            <a:off x="2801442" y="5701648"/>
            <a:ext cx="252000" cy="653334"/>
            <a:chOff x="591459" y="6865066"/>
            <a:chExt cx="252000" cy="653334"/>
          </a:xfrm>
        </p:grpSpPr>
        <p:cxnSp>
          <p:nvCxnSpPr>
            <p:cNvPr id="153" name="Conector recto 72"/>
            <p:cNvCxnSpPr/>
            <p:nvPr/>
          </p:nvCxnSpPr>
          <p:spPr>
            <a:xfrm>
              <a:off x="717459" y="6991066"/>
              <a:ext cx="0" cy="527334"/>
            </a:xfrm>
            <a:prstGeom prst="lin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4" name="Elipse 73"/>
            <p:cNvSpPr/>
            <p:nvPr/>
          </p:nvSpPr>
          <p:spPr>
            <a:xfrm>
              <a:off x="591459" y="6865066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55" name="Grupo 48"/>
          <p:cNvGrpSpPr/>
          <p:nvPr/>
        </p:nvGrpSpPr>
        <p:grpSpPr>
          <a:xfrm>
            <a:off x="3458428" y="5701648"/>
            <a:ext cx="252000" cy="653334"/>
            <a:chOff x="1632859" y="7093666"/>
            <a:chExt cx="252000" cy="653334"/>
          </a:xfrm>
        </p:grpSpPr>
        <p:cxnSp>
          <p:nvCxnSpPr>
            <p:cNvPr id="156" name="Conector recto 70"/>
            <p:cNvCxnSpPr/>
            <p:nvPr/>
          </p:nvCxnSpPr>
          <p:spPr>
            <a:xfrm>
              <a:off x="1758859" y="7219666"/>
              <a:ext cx="0" cy="527334"/>
            </a:xfrm>
            <a:prstGeom prst="lin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7" name="Elipse 71"/>
            <p:cNvSpPr/>
            <p:nvPr/>
          </p:nvSpPr>
          <p:spPr>
            <a:xfrm>
              <a:off x="1632859" y="7093666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58" name="Grupo 49"/>
          <p:cNvGrpSpPr/>
          <p:nvPr/>
        </p:nvGrpSpPr>
        <p:grpSpPr>
          <a:xfrm>
            <a:off x="4040582" y="5701648"/>
            <a:ext cx="252000" cy="653334"/>
            <a:chOff x="1632859" y="7093666"/>
            <a:chExt cx="252000" cy="653334"/>
          </a:xfrm>
        </p:grpSpPr>
        <p:cxnSp>
          <p:nvCxnSpPr>
            <p:cNvPr id="159" name="Conector recto 68"/>
            <p:cNvCxnSpPr/>
            <p:nvPr/>
          </p:nvCxnSpPr>
          <p:spPr>
            <a:xfrm>
              <a:off x="1758859" y="7219666"/>
              <a:ext cx="0" cy="527334"/>
            </a:xfrm>
            <a:prstGeom prst="lin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0" name="Elipse 69"/>
            <p:cNvSpPr/>
            <p:nvPr/>
          </p:nvSpPr>
          <p:spPr>
            <a:xfrm>
              <a:off x="1632859" y="7093666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61" name="Grupo 50"/>
          <p:cNvGrpSpPr/>
          <p:nvPr/>
        </p:nvGrpSpPr>
        <p:grpSpPr>
          <a:xfrm>
            <a:off x="4712236" y="5701648"/>
            <a:ext cx="252000" cy="653334"/>
            <a:chOff x="1632859" y="7093666"/>
            <a:chExt cx="252000" cy="653334"/>
          </a:xfrm>
        </p:grpSpPr>
        <p:cxnSp>
          <p:nvCxnSpPr>
            <p:cNvPr id="162" name="Conector recto 66"/>
            <p:cNvCxnSpPr/>
            <p:nvPr/>
          </p:nvCxnSpPr>
          <p:spPr>
            <a:xfrm>
              <a:off x="1758859" y="7219666"/>
              <a:ext cx="0" cy="527334"/>
            </a:xfrm>
            <a:prstGeom prst="lin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3" name="Elipse 67"/>
            <p:cNvSpPr/>
            <p:nvPr/>
          </p:nvSpPr>
          <p:spPr>
            <a:xfrm>
              <a:off x="1632859" y="7093666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64" name="Imagen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3" t="19754" r="16489" b="37514"/>
          <a:stretch/>
        </p:blipFill>
        <p:spPr>
          <a:xfrm>
            <a:off x="5235516" y="4403186"/>
            <a:ext cx="1485349" cy="76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5" name="CuadroTexto 52"/>
          <p:cNvSpPr txBox="1"/>
          <p:nvPr/>
        </p:nvSpPr>
        <p:spPr>
          <a:xfrm>
            <a:off x="5155621" y="3871641"/>
            <a:ext cx="1627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err="1">
                <a:solidFill>
                  <a:srgbClr val="C89800"/>
                </a:solidFill>
              </a:rPr>
              <a:t>Transport</a:t>
            </a:r>
            <a:r>
              <a:rPr lang="es-ES" sz="1400" b="1" i="1" dirty="0">
                <a:solidFill>
                  <a:srgbClr val="C89800"/>
                </a:solidFill>
              </a:rPr>
              <a:t> </a:t>
            </a:r>
            <a:r>
              <a:rPr lang="es-ES" sz="1400" b="1" i="1" dirty="0" err="1">
                <a:solidFill>
                  <a:srgbClr val="C89800"/>
                </a:solidFill>
              </a:rPr>
              <a:t>providers</a:t>
            </a:r>
            <a:r>
              <a:rPr lang="es-ES" sz="1400" b="1" i="1" dirty="0">
                <a:solidFill>
                  <a:srgbClr val="C89800"/>
                </a:solidFill>
              </a:rPr>
              <a:t>’ </a:t>
            </a:r>
            <a:r>
              <a:rPr lang="es-ES" sz="1400" b="1" i="1" dirty="0" err="1">
                <a:solidFill>
                  <a:srgbClr val="C89800"/>
                </a:solidFill>
              </a:rPr>
              <a:t>functionalities</a:t>
            </a:r>
            <a:endParaRPr lang="es-ES" sz="1400" b="1" i="1" dirty="0">
              <a:solidFill>
                <a:srgbClr val="C89800"/>
              </a:solidFill>
            </a:endParaRPr>
          </a:p>
        </p:txBody>
      </p:sp>
      <p:sp>
        <p:nvSpPr>
          <p:cNvPr id="166" name="CuadroTexto 53"/>
          <p:cNvSpPr txBox="1"/>
          <p:nvPr/>
        </p:nvSpPr>
        <p:spPr>
          <a:xfrm>
            <a:off x="117097" y="3742460"/>
            <a:ext cx="2924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200"/>
            </a:lvl1pPr>
          </a:lstStyle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Dialogues with each provider </a:t>
            </a:r>
          </a:p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Integration of data</a:t>
            </a:r>
          </a:p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Logic for added value services</a:t>
            </a:r>
            <a:endParaRPr lang="es-ES" sz="18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7" name="Abrir llave 54"/>
          <p:cNvSpPr/>
          <p:nvPr/>
        </p:nvSpPr>
        <p:spPr>
          <a:xfrm>
            <a:off x="2411760" y="3747993"/>
            <a:ext cx="193954" cy="1423043"/>
          </a:xfrm>
          <a:prstGeom prst="leftBrace">
            <a:avLst/>
          </a:prstGeom>
          <a:ln>
            <a:solidFill>
              <a:srgbClr val="55BC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68" name="Abrir llave 55"/>
          <p:cNvSpPr/>
          <p:nvPr/>
        </p:nvSpPr>
        <p:spPr>
          <a:xfrm flipH="1">
            <a:off x="6640899" y="3882179"/>
            <a:ext cx="305348" cy="1423043"/>
          </a:xfrm>
          <a:prstGeom prst="leftBrace">
            <a:avLst/>
          </a:prstGeom>
          <a:ln>
            <a:solidFill>
              <a:srgbClr val="C89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69" name="CuadroTexto 56"/>
          <p:cNvSpPr txBox="1"/>
          <p:nvPr/>
        </p:nvSpPr>
        <p:spPr>
          <a:xfrm>
            <a:off x="7164288" y="3402912"/>
            <a:ext cx="1914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i="1">
                <a:solidFill>
                  <a:srgbClr val="C89800"/>
                </a:solidFill>
              </a:defRPr>
            </a:lvl1pPr>
          </a:lstStyle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sz="1800" b="0" i="0" dirty="0"/>
              <a:t>Clearing &amp; Settlement</a:t>
            </a:r>
          </a:p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sz="1800" b="0" i="0" dirty="0"/>
              <a:t>Configuration of multimodal agreements</a:t>
            </a:r>
          </a:p>
          <a:p>
            <a:pPr marL="92075" indent="-92075" algn="l">
              <a:buFont typeface="Arial" panose="020B0604020202020204" pitchFamily="34" charset="0"/>
              <a:buChar char="•"/>
            </a:pPr>
            <a:r>
              <a:rPr lang="en-US" sz="1800" b="0" i="0" dirty="0"/>
              <a:t>Business Analytics</a:t>
            </a:r>
          </a:p>
          <a:p>
            <a:pPr marL="92075" indent="-92075" algn="l">
              <a:buFont typeface="Arial" panose="020B0604020202020204" pitchFamily="34" charset="0"/>
              <a:buChar char="•"/>
            </a:pPr>
            <a:endParaRPr lang="es-ES" b="0" i="0" dirty="0"/>
          </a:p>
        </p:txBody>
      </p:sp>
      <p:sp>
        <p:nvSpPr>
          <p:cNvPr id="170" name="CuadroTexto 57"/>
          <p:cNvSpPr txBox="1"/>
          <p:nvPr/>
        </p:nvSpPr>
        <p:spPr>
          <a:xfrm>
            <a:off x="2429729" y="5232115"/>
            <a:ext cx="4498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i="1">
                <a:solidFill>
                  <a:srgbClr val="C89800"/>
                </a:solidFill>
              </a:defRPr>
            </a:lvl1pPr>
          </a:lstStyle>
          <a:p>
            <a:r>
              <a:rPr lang="en-US" sz="1600" i="0" dirty="0">
                <a:solidFill>
                  <a:prstClr val="white"/>
                </a:solidFill>
              </a:rPr>
              <a:t>Interoperability framework </a:t>
            </a:r>
          </a:p>
          <a:p>
            <a:r>
              <a:rPr lang="en-US" sz="1000" i="0" dirty="0">
                <a:solidFill>
                  <a:prstClr val="white"/>
                </a:solidFill>
              </a:rPr>
              <a:t>to  interact with different interfaces and data models</a:t>
            </a:r>
            <a:endParaRPr lang="es-ES" sz="1000" i="0" dirty="0">
              <a:solidFill>
                <a:prstClr val="white"/>
              </a:solidFill>
            </a:endParaRPr>
          </a:p>
        </p:txBody>
      </p:sp>
      <p:sp>
        <p:nvSpPr>
          <p:cNvPr id="171" name="CuadroTexto 58"/>
          <p:cNvSpPr txBox="1"/>
          <p:nvPr/>
        </p:nvSpPr>
        <p:spPr>
          <a:xfrm>
            <a:off x="529692" y="1556792"/>
            <a:ext cx="3284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200"/>
            </a:lvl1pPr>
          </a:lstStyle>
          <a:p>
            <a:pPr marL="92075" indent="-92075" algn="l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>
                <a:solidFill>
                  <a:srgbClr val="D818C1"/>
                </a:solidFill>
              </a:rPr>
              <a:t>Unique ID</a:t>
            </a:r>
          </a:p>
          <a:p>
            <a:pPr marL="92075" indent="-92075" algn="l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>
                <a:solidFill>
                  <a:srgbClr val="D818C1"/>
                </a:solidFill>
              </a:rPr>
              <a:t>Tickets stored in Virtual Wallet</a:t>
            </a:r>
          </a:p>
          <a:p>
            <a:pPr marL="92075" indent="-92075" algn="l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>
                <a:solidFill>
                  <a:srgbClr val="D818C1"/>
                </a:solidFill>
              </a:rPr>
              <a:t>Services tailored to preferences </a:t>
            </a:r>
          </a:p>
          <a:p>
            <a:pPr marL="92075" indent="-92075" algn="l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>
                <a:solidFill>
                  <a:srgbClr val="D818C1"/>
                </a:solidFill>
              </a:rPr>
              <a:t>Real time notifications</a:t>
            </a:r>
          </a:p>
          <a:p>
            <a:pPr marL="92075" indent="-92075" algn="l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>
                <a:solidFill>
                  <a:srgbClr val="D818C1"/>
                </a:solidFill>
              </a:rPr>
              <a:t>Location Based Experiences</a:t>
            </a:r>
            <a:endParaRPr lang="es-ES" sz="1600" dirty="0">
              <a:solidFill>
                <a:srgbClr val="D818C1"/>
              </a:solidFill>
            </a:endParaRPr>
          </a:p>
        </p:txBody>
      </p:sp>
      <p:grpSp>
        <p:nvGrpSpPr>
          <p:cNvPr id="172" name="Grupo 59"/>
          <p:cNvGrpSpPr/>
          <p:nvPr/>
        </p:nvGrpSpPr>
        <p:grpSpPr>
          <a:xfrm>
            <a:off x="5415183" y="5710012"/>
            <a:ext cx="252000" cy="653334"/>
            <a:chOff x="591459" y="6865066"/>
            <a:chExt cx="252000" cy="653334"/>
          </a:xfrm>
        </p:grpSpPr>
        <p:cxnSp>
          <p:nvCxnSpPr>
            <p:cNvPr id="173" name="Conector recto 64"/>
            <p:cNvCxnSpPr/>
            <p:nvPr/>
          </p:nvCxnSpPr>
          <p:spPr>
            <a:xfrm>
              <a:off x="717459" y="6991066"/>
              <a:ext cx="0" cy="527334"/>
            </a:xfrm>
            <a:prstGeom prst="lin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4" name="Elipse 65"/>
            <p:cNvSpPr/>
            <p:nvPr/>
          </p:nvSpPr>
          <p:spPr>
            <a:xfrm>
              <a:off x="591459" y="6865066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75" name="Grupo 60"/>
          <p:cNvGrpSpPr/>
          <p:nvPr/>
        </p:nvGrpSpPr>
        <p:grpSpPr>
          <a:xfrm>
            <a:off x="6072169" y="5710012"/>
            <a:ext cx="252000" cy="653334"/>
            <a:chOff x="1632859" y="7093666"/>
            <a:chExt cx="252000" cy="653334"/>
          </a:xfrm>
        </p:grpSpPr>
        <p:cxnSp>
          <p:nvCxnSpPr>
            <p:cNvPr id="176" name="Conector recto 62"/>
            <p:cNvCxnSpPr/>
            <p:nvPr/>
          </p:nvCxnSpPr>
          <p:spPr>
            <a:xfrm>
              <a:off x="1758859" y="7219666"/>
              <a:ext cx="0" cy="527334"/>
            </a:xfrm>
            <a:prstGeom prst="lin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7" name="Elipse 63"/>
            <p:cNvSpPr/>
            <p:nvPr/>
          </p:nvSpPr>
          <p:spPr>
            <a:xfrm>
              <a:off x="1632859" y="7093666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8" name="Imagen 61"/>
          <p:cNvPicPr>
            <a:picLocks noChangeAspect="1"/>
          </p:cNvPicPr>
          <p:nvPr/>
        </p:nvPicPr>
        <p:blipFill rotWithShape="1">
          <a:blip r:embed="rId17"/>
          <a:srcRect r="22249"/>
          <a:stretch/>
        </p:blipFill>
        <p:spPr>
          <a:xfrm>
            <a:off x="4413834" y="2134620"/>
            <a:ext cx="232105" cy="410264"/>
          </a:xfrm>
          <a:prstGeom prst="rect">
            <a:avLst/>
          </a:prstGeom>
        </p:spPr>
      </p:pic>
      <p:cxnSp>
        <p:nvCxnSpPr>
          <p:cNvPr id="179" name="Straight Connector 2"/>
          <p:cNvCxnSpPr/>
          <p:nvPr/>
        </p:nvCxnSpPr>
        <p:spPr>
          <a:xfrm flipH="1">
            <a:off x="254466" y="1412776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6301238" y="1901650"/>
            <a:ext cx="2685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How to apply it to </a:t>
            </a:r>
            <a:r>
              <a:rPr lang="en-GB" sz="2000" dirty="0" err="1" smtClean="0">
                <a:solidFill>
                  <a:srgbClr val="FF0000"/>
                </a:solidFill>
              </a:rPr>
              <a:t>MaaS</a:t>
            </a:r>
            <a:endParaRPr lang="en-GB" sz="2000" dirty="0" smtClean="0">
              <a:solidFill>
                <a:srgbClr val="FF0000"/>
              </a:solidFill>
            </a:endParaRPr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 animBg="1"/>
      <p:bldP spid="165" grpId="0"/>
      <p:bldP spid="166" grpId="0"/>
      <p:bldP spid="167" grpId="0" animBg="1"/>
      <p:bldP spid="168" grpId="0" animBg="1"/>
      <p:bldP spid="169" grpId="0"/>
      <p:bldP spid="17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51" y="3429513"/>
            <a:ext cx="627935" cy="216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2" y="2599816"/>
            <a:ext cx="992130" cy="6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0" y="2903216"/>
            <a:ext cx="972635" cy="64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80" y="3596362"/>
            <a:ext cx="796842" cy="53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9" y="6023143"/>
            <a:ext cx="753302" cy="50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95" y="3922656"/>
            <a:ext cx="866220" cy="5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33" y="5194123"/>
            <a:ext cx="816227" cy="54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00" y="4942096"/>
            <a:ext cx="730998" cy="48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7" y="5749297"/>
            <a:ext cx="552333" cy="36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0" y="2161116"/>
            <a:ext cx="597625" cy="37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79512" y="4496400"/>
            <a:ext cx="8784976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30150" y="4402036"/>
            <a:ext cx="180020" cy="1800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10270" y="4402036"/>
            <a:ext cx="180020" cy="1800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26394" y="4402036"/>
            <a:ext cx="180020" cy="1800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06514" y="4402036"/>
            <a:ext cx="180020" cy="1800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22638" y="4402036"/>
            <a:ext cx="180020" cy="1800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02758" y="4402036"/>
            <a:ext cx="180020" cy="1800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18882" y="4402036"/>
            <a:ext cx="180020" cy="1800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422356" y="4402036"/>
            <a:ext cx="180020" cy="18002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08381" y="2649168"/>
            <a:ext cx="2564305" cy="1224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679265" y="3020536"/>
            <a:ext cx="2386842" cy="121360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1679265" y="3200556"/>
            <a:ext cx="2386842" cy="121360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2771800" y="3673284"/>
            <a:ext cx="5178296" cy="122400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2771800" y="3889308"/>
            <a:ext cx="5178296" cy="122400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3905926" y="4128749"/>
            <a:ext cx="2386842" cy="121360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1727684" y="6152884"/>
            <a:ext cx="2386842" cy="12136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1717106" y="5950208"/>
            <a:ext cx="2386842" cy="12136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2771800" y="5410148"/>
            <a:ext cx="2016224" cy="12136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4006514" y="5144772"/>
            <a:ext cx="2304256" cy="12136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3995936" y="4942096"/>
            <a:ext cx="2304256" cy="12136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14" y="4588260"/>
            <a:ext cx="853398" cy="56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35496" y="4573384"/>
            <a:ext cx="5886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100" b="1" dirty="0">
                <a:solidFill>
                  <a:srgbClr val="4F81BD">
                    <a:lumMod val="75000"/>
                  </a:srgbClr>
                </a:solidFill>
                <a:latin typeface="Verdana"/>
                <a:ea typeface="Calibri"/>
                <a:cs typeface="Arial"/>
              </a:rPr>
              <a:t>2015</a:t>
            </a:r>
            <a:endParaRPr lang="en-US" sz="11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87027" y="4573384"/>
            <a:ext cx="5886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100" b="1" dirty="0">
                <a:solidFill>
                  <a:srgbClr val="4F81BD">
                    <a:lumMod val="75000"/>
                  </a:srgbClr>
                </a:solidFill>
                <a:latin typeface="Verdana"/>
                <a:ea typeface="Calibri"/>
                <a:cs typeface="Arial"/>
              </a:rPr>
              <a:t>2016</a:t>
            </a:r>
            <a:endParaRPr lang="en-US" sz="11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7173" y="4573384"/>
            <a:ext cx="5886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100" b="1" dirty="0">
                <a:solidFill>
                  <a:srgbClr val="4F81BD">
                    <a:lumMod val="75000"/>
                  </a:srgbClr>
                </a:solidFill>
                <a:latin typeface="Verdana"/>
                <a:ea typeface="Calibri"/>
                <a:cs typeface="Arial"/>
              </a:rPr>
              <a:t>2017</a:t>
            </a:r>
            <a:endParaRPr lang="en-US" sz="11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99301" y="4573384"/>
            <a:ext cx="5886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100" b="1" dirty="0">
                <a:solidFill>
                  <a:srgbClr val="4F81BD">
                    <a:lumMod val="75000"/>
                  </a:srgbClr>
                </a:solidFill>
                <a:latin typeface="Verdana"/>
                <a:ea typeface="Calibri"/>
                <a:cs typeface="Arial"/>
              </a:rPr>
              <a:t>2018</a:t>
            </a:r>
            <a:endParaRPr lang="en-US" sz="11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5976" y="4573384"/>
            <a:ext cx="5886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100" b="1" dirty="0">
                <a:solidFill>
                  <a:srgbClr val="4F81BD">
                    <a:lumMod val="75000"/>
                  </a:srgbClr>
                </a:solidFill>
                <a:latin typeface="Verdana"/>
                <a:ea typeface="Calibri"/>
                <a:cs typeface="Arial"/>
              </a:rPr>
              <a:t>2019</a:t>
            </a:r>
            <a:endParaRPr lang="en-US" sz="11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59541" y="4573384"/>
            <a:ext cx="5886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100" b="1" dirty="0">
                <a:solidFill>
                  <a:srgbClr val="4F81BD">
                    <a:lumMod val="75000"/>
                  </a:srgbClr>
                </a:solidFill>
                <a:latin typeface="Verdana"/>
                <a:ea typeface="Calibri"/>
                <a:cs typeface="Arial"/>
              </a:rPr>
              <a:t>2020</a:t>
            </a:r>
            <a:endParaRPr lang="en-US" sz="11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75665" y="4573384"/>
            <a:ext cx="5886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100" b="1" dirty="0">
                <a:solidFill>
                  <a:srgbClr val="4F81BD">
                    <a:lumMod val="75000"/>
                  </a:srgbClr>
                </a:solidFill>
                <a:latin typeface="Verdana"/>
                <a:ea typeface="Calibri"/>
                <a:cs typeface="Arial"/>
              </a:rPr>
              <a:t>2021</a:t>
            </a:r>
            <a:endParaRPr lang="en-US" sz="11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55785" y="4573384"/>
            <a:ext cx="5886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100" b="1" dirty="0">
                <a:solidFill>
                  <a:srgbClr val="4F81BD">
                    <a:lumMod val="75000"/>
                  </a:srgbClr>
                </a:solidFill>
                <a:latin typeface="Verdana"/>
                <a:ea typeface="Calibri"/>
                <a:cs typeface="Arial"/>
              </a:rPr>
              <a:t>2022</a:t>
            </a:r>
            <a:endParaRPr lang="en-US" sz="11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789866" y="22304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</a:rPr>
              <a:t>Addressing</a:t>
            </a:r>
            <a:r>
              <a:rPr lang="fr-FR" dirty="0">
                <a:solidFill>
                  <a:prstClr val="black"/>
                </a:solidFill>
              </a:rPr>
              <a:t> all </a:t>
            </a:r>
            <a:r>
              <a:rPr lang="fr-FR" dirty="0" err="1">
                <a:solidFill>
                  <a:prstClr val="black"/>
                </a:solidFill>
              </a:rPr>
              <a:t>TDs</a:t>
            </a:r>
            <a:r>
              <a:rPr lang="fr-FR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392290" y="3123932"/>
            <a:ext cx="187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TD2 &amp; TD3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932040" y="53012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TD4 &amp; TD5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992380" y="3779748"/>
            <a:ext cx="187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TD1 &amp; TD6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016044" y="3537012"/>
            <a:ext cx="187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ITD7 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300192" y="4011708"/>
            <a:ext cx="276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TD2 &amp; TD3 &amp; TD4 &amp; TD5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186689" y="5932853"/>
            <a:ext cx="187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 TD1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370907" y="286599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TD4 &amp; TD5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384914" y="5049180"/>
            <a:ext cx="187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 TD1 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444518" y="4823864"/>
            <a:ext cx="187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ITD7 </a:t>
            </a:r>
          </a:p>
        </p:txBody>
      </p:sp>
      <p:sp>
        <p:nvSpPr>
          <p:cNvPr id="51" name="TextBox 3"/>
          <p:cNvSpPr txBox="1"/>
          <p:nvPr/>
        </p:nvSpPr>
        <p:spPr>
          <a:xfrm>
            <a:off x="214074" y="80628"/>
            <a:ext cx="860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TDs and projects</a:t>
            </a:r>
          </a:p>
        </p:txBody>
      </p:sp>
      <p:cxnSp>
        <p:nvCxnSpPr>
          <p:cNvPr id="52" name="Straight Connector 2"/>
          <p:cNvCxnSpPr/>
          <p:nvPr/>
        </p:nvCxnSpPr>
        <p:spPr>
          <a:xfrm flipH="1">
            <a:off x="214074" y="1808820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72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74" y="80628"/>
            <a:ext cx="86063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From Travel companion to </a:t>
            </a:r>
            <a:r>
              <a:rPr lang="en-GB" sz="3200" b="1" dirty="0" err="1" smtClean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MaaS</a:t>
            </a:r>
            <a:r>
              <a:rPr lang="en-GB" sz="3200" b="1" dirty="0" smtClean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 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GB" sz="2000" b="1" dirty="0" err="1" smtClean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MaaSIVE</a:t>
            </a:r>
            <a:r>
              <a:rPr lang="en-GB" sz="2000" b="1" dirty="0" smtClean="0">
                <a:solidFill>
                  <a:srgbClr val="002060"/>
                </a:solidFill>
                <a:latin typeface="Neo Sans" panose="020B0504020202020204" pitchFamily="34" charset="0"/>
                <a:ea typeface="MS PGothic" pitchFamily="34" charset="-128"/>
                <a:cs typeface="Trebuchet MS" pitchFamily="34" charset="0"/>
              </a:rPr>
              <a:t> – one more project of IP4 ecosystem</a:t>
            </a:r>
            <a:endParaRPr lang="en-GB" sz="2000" b="1" dirty="0">
              <a:solidFill>
                <a:srgbClr val="002060"/>
              </a:solidFill>
              <a:latin typeface="Neo Sans" panose="020B0504020202020204" pitchFamily="34" charset="0"/>
              <a:ea typeface="MS PGothic" pitchFamily="34" charset="-128"/>
              <a:cs typeface="Trebuchet MS" pitchFamily="34" charset="0"/>
            </a:endParaRPr>
          </a:p>
        </p:txBody>
      </p:sp>
      <p:cxnSp>
        <p:nvCxnSpPr>
          <p:cNvPr id="179" name="Straight Connector 2"/>
          <p:cNvCxnSpPr/>
          <p:nvPr/>
        </p:nvCxnSpPr>
        <p:spPr>
          <a:xfrm flipH="1">
            <a:off x="254466" y="1412776"/>
            <a:ext cx="8676456" cy="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6E73F663-C646-4A78-AB6E-CAAB19B17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890056"/>
              </p:ext>
            </p:extLst>
          </p:nvPr>
        </p:nvGraphicFramePr>
        <p:xfrm>
          <a:off x="1655676" y="24568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76E3D4-96B8-4354-9A0C-5FB46887A0AC}"/>
              </a:ext>
            </a:extLst>
          </p:cNvPr>
          <p:cNvSpPr txBox="1"/>
          <p:nvPr/>
        </p:nvSpPr>
        <p:spPr>
          <a:xfrm>
            <a:off x="395536" y="1700808"/>
            <a:ext cx="788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MaaSive</a:t>
            </a:r>
            <a:r>
              <a:rPr lang="en-GB" dirty="0"/>
              <a:t> Project is </a:t>
            </a:r>
            <a:r>
              <a:rPr lang="en-GB" dirty="0" smtClean="0"/>
              <a:t>focused </a:t>
            </a:r>
            <a:r>
              <a:rPr lang="en-GB" dirty="0"/>
              <a:t>on </a:t>
            </a:r>
            <a:r>
              <a:rPr lang="en-GB" dirty="0" smtClean="0"/>
              <a:t>demonstrating Mobility as a Service (</a:t>
            </a:r>
            <a:r>
              <a:rPr lang="en-GB" dirty="0" err="1" smtClean="0"/>
              <a:t>MaaS</a:t>
            </a:r>
            <a:r>
              <a:rPr lang="en-GB" dirty="0" smtClean="0"/>
              <a:t>) by enhancing </a:t>
            </a:r>
            <a:r>
              <a:rPr lang="en-GB" dirty="0"/>
              <a:t>the capabilities of the IP4 ecosystem to include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12/06/2019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31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2R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S2R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S2R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S2R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ontrol xmlns="http://schemas.microsoft.com/VisualStudio/2011/storyboarding/control">
  <Id Name="87ad14bf-94d4-4b29-914a-feb305535f96" Revision="1" Stencil="System.MyShapes" StencilVersion="1.0"/>
</Control>
</file>

<file path=customXml/item2.xml><?xml version="1.0" encoding="utf-8"?>
<Control xmlns="http://schemas.microsoft.com/VisualStudio/2011/storyboarding/control">
  <Id Name="87ad14bf-94d4-4b29-914a-feb305535f96" Revision="1" Stencil="System.MyShapes" StencilVersion="1.0"/>
</Control>
</file>

<file path=customXml/item3.xml><?xml version="1.0" encoding="utf-8"?>
<Control xmlns="http://schemas.microsoft.com/VisualStudio/2011/storyboarding/control">
  <Id Name="87ad14bf-94d4-4b29-914a-feb305535f96" Revision="1" Stencil="System.MyShapes" StencilVersion="1.0"/>
</Control>
</file>

<file path=customXml/item4.xml><?xml version="1.0" encoding="utf-8"?>
<Control xmlns="http://schemas.microsoft.com/VisualStudio/2011/storyboarding/control">
  <Id Name="87ad14bf-94d4-4b29-914a-feb305535f96" Revision="1" Stencil="System.MyShapes" StencilVersion="1.0"/>
</Control>
</file>

<file path=customXml/itemProps1.xml><?xml version="1.0" encoding="utf-8"?>
<ds:datastoreItem xmlns:ds="http://schemas.openxmlformats.org/officeDocument/2006/customXml" ds:itemID="{3E97D141-9614-41A5-AD67-302CE70A2AF0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62A94534-D491-42B3-95FF-B9BDDF6C9454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B0C36590-8A8E-4EFC-AD91-385A169C45E3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CBC0B11B-40FC-45A4-8B25-63B920C90486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2718</Words>
  <Application>Microsoft Office PowerPoint</Application>
  <PresentationFormat>On-screen Show (4:3)</PresentationFormat>
  <Paragraphs>553</Paragraphs>
  <Slides>36</Slides>
  <Notes>16</Notes>
  <HiddenSlides>24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MS PGothic</vt:lpstr>
      <vt:lpstr>MS PGothic</vt:lpstr>
      <vt:lpstr>Aharoni</vt:lpstr>
      <vt:lpstr>Arial</vt:lpstr>
      <vt:lpstr>Calibri</vt:lpstr>
      <vt:lpstr>Century Gothic</vt:lpstr>
      <vt:lpstr>Neo Sans</vt:lpstr>
      <vt:lpstr>Trebuchet MS</vt:lpstr>
      <vt:lpstr>Verdana</vt:lpstr>
      <vt:lpstr>Wingdings</vt:lpstr>
      <vt:lpstr>Thème Office</vt:lpstr>
      <vt:lpstr>3_S2R content</vt:lpstr>
      <vt:lpstr>4_S2R content</vt:lpstr>
      <vt:lpstr>5_S2R content</vt:lpstr>
      <vt:lpstr>6_S2R content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Ferreira</dc:creator>
  <cp:lastModifiedBy>KUZMINA Daria</cp:lastModifiedBy>
  <cp:revision>74</cp:revision>
  <dcterms:created xsi:type="dcterms:W3CDTF">2018-10-24T14:49:07Z</dcterms:created>
  <dcterms:modified xsi:type="dcterms:W3CDTF">2019-06-19T09:01:17Z</dcterms:modified>
</cp:coreProperties>
</file>